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9" r:id="rId4"/>
    <p:sldId id="260" r:id="rId5"/>
    <p:sldId id="261" r:id="rId6"/>
    <p:sldId id="262" r:id="rId7"/>
    <p:sldId id="263" r:id="rId8"/>
    <p:sldId id="264" r:id="rId9"/>
    <p:sldId id="265" r:id="rId10"/>
    <p:sldId id="268" r:id="rId11"/>
    <p:sldId id="267"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8F3F10-7473-422A-A4EA-B0EDE37EA442}" v="1831" dt="2022-08-07T11:46:45.4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p:scale>
          <a:sx n="80" d="100"/>
          <a:sy n="80" d="100"/>
        </p:scale>
        <p:origin x="557"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1T14:07:31.322"/>
    </inkml:context>
    <inkml:brush xml:id="br0">
      <inkml:brushProperty name="width" value="0.2" units="cm"/>
      <inkml:brushProperty name="height" value="0.2" units="cm"/>
      <inkml:brushProperty name="color" value="#FFFFFF"/>
    </inkml:brush>
  </inkml:definitions>
  <inkml:trace contextRef="#ctx0" brushRef="#br0">724 1188 24575,'1'38'0,"2"-1"0,1 0 0,2 0 0,2 0 0,1-1 0,2 0 0,1 0 0,2-1 0,2-1 0,37 62 0,-14-41 0,-16-23 0,-1 1 0,27 56 0,-10-4 0,9 16 0,-4 2 0,43 157 0,-76-220 0,-6-25 0,-1-1 0,0 0 0,-2 1 0,1 0 0,-2 0 0,0 22 0,-1-35 0,0 0 0,0 0 0,-1 0 0,1 0 0,-1 0 0,1 0 0,-1 0 0,0-1 0,0 1 0,0 0 0,0 0 0,0-1 0,0 1 0,-1 0 0,1-1 0,0 1 0,-1-1 0,1 1 0,-1-1 0,0 0 0,1 0 0,-1 0 0,0 0 0,0 0 0,1 0 0,-1 0 0,0-1 0,0 1 0,0 0 0,0-1 0,0 0 0,0 1 0,0-1 0,0 0 0,-3 0 0,0-1 0,-1 1 0,1-1 0,-1 0 0,1 0 0,0 0 0,-1-1 0,1 0 0,0 0 0,0 0 0,0 0 0,-9-7 0,-10-12 0,0-1 0,2-1 0,0-1 0,2-1 0,-27-42 0,37 52 0,-53-91 0,57 93 0,0 0 0,1 0 0,0 0 0,1-1 0,1 0 0,-3-22 0,6 30 0,-1 0 0,0-1 0,0 1 0,-1 0 0,1 0 0,-2 0 0,1 0 0,0 1 0,-1-1 0,0 1 0,-6-8 0,5 4 0,0 1 0,0-1 0,1 0 0,0 0 0,1 0 0,0-1 0,0 1 0,1 0 0,0-19 0,1 25 0,0 3 0,0 0 0,0 0 0,0 0 0,0 0 0,0 0 0,1 0 0,-1 0 0,0 0 0,0 0 0,0 0 0,0 0 0,0 0 0,0 0 0,0 0 0,0 0 0,0 0 0,0 0 0,0 0 0,0-1 0,1 1 0,-1 0 0,0 0 0,0 0 0,0 0 0,0 0 0,0 0 0,0 0 0,0 0 0,0 0 0,0 0 0,0 0 0,0 0 0,0-1 0,0 1 0,0 0 0,0 0 0,0 0 0,0 0 0,0 0 0,0 0 0,0 0 0,0 0 0,0 0 0,0 0 0,0 0 0,0-1 0,0 1 0,0 0 0,0 0 0,5 11 0,5 20 0,68 227 0,-64-207 0,3-1 0,23 48 0,-36-88 0,0 0 0,-1 1 0,0-1 0,-1 0 0,0 1 0,1 17 0,-5 69 0,0-44 0,2-46 0,0 0 0,-1 0 0,-1 0 0,-2 10 0,4-16 0,0 0 0,0 0 0,-1-1 0,1 1 0,0 0 0,-1 0 0,1 0 0,-1-1 0,1 1 0,-1 0 0,0-1 0,1 1 0,-1 0 0,1-1 0,-1 1 0,0-1 0,0 1 0,-1 0 0,1-1 0,0 0 0,1 0 0,-1 0 0,0 0 0,0 0 0,0-1 0,0 1 0,0 0 0,1-1 0,-1 1 0,0 0 0,0-1 0,0 1 0,1-1 0,-1 1 0,0-1 0,1 0 0,-1 1 0,1-1 0,-1 0 0,0 1 0,1-1 0,-1 0 0,1 0 0,-6-7 0,1 0 0,1 0 0,0 0 0,0 0 0,0 0 0,1-1 0,0 0 0,1 0 0,-2-15 0,0-8 0,2-47 0,2 50 0,-1 1 0,-5-30 0,1 21 0,0-53 0,3 52 0,-6-48 0,4 74 0,1-1 0,-1 1 0,-9-18 0,-9-29 0,-5-16 0,7 26 0,-55-133 0,40 110 0,27 59 0,1 0 0,0-1 0,1 1 0,0-2 0,2 1 0,-5-19 0,-23-249 0,29 269 0,0 0 0,0 0 0,-2 1 0,1-1 0,-13-21 0,0-5 0,-13-39 0,-18-43 0,27 83 0,-49-65 0,35 54 0,3 3 0</inkml:trace>
  <inkml:trace contextRef="#ctx0" brushRef="#br0" timeOffset="1">363 422 24575,'142'229'0,"-125"-207"0,-2 0 0,-1 1 0,0 1 0,-2 0 0,-1 1 0,0 0 0,9 39 0,-11-32 0,19 48 0,-19-60 0,-1 1 0,-1 0 0,-1 0 0,-1 1 0,-1-1 0,1 25 0,-5 70 0,-2-71 0,2 1 0,2 0 0,12 69 0,23 91 0,-29-154 0,2-2 0,24 71 0,-25-94 0,39 158 0,17 60 0,-51-204 0,-2-1 0,-2 1 0,-2 1 0,-2 0 0,3 79 0,-11 193 0</inkml:trace>
  <inkml:trace contextRef="#ctx0" brushRef="#br0" timeOffset="-132122.93">1066 3390 24396,'73'163'-1186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1T14:04:38.293"/>
    </inkml:context>
    <inkml:brush xml:id="br0">
      <inkml:brushProperty name="width" value="0.2" units="cm"/>
      <inkml:brushProperty name="height" value="0.2" units="cm"/>
      <inkml:brushProperty name="color" value="#FFFFFF"/>
    </inkml:brush>
  </inkml:definitions>
  <inkml:trace contextRef="#ctx0" brushRef="#br0">0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1T14:04:38.621"/>
    </inkml:context>
    <inkml:brush xml:id="br0">
      <inkml:brushProperty name="width" value="0.2" units="cm"/>
      <inkml:brushProperty name="height" value="0.2" units="cm"/>
      <inkml:brushProperty name="color" value="#FFFFFF"/>
    </inkml:brush>
  </inkml:definitions>
  <inkml:trace contextRef="#ctx0" brushRef="#br0">0 0 24575,'0'0'-8191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40013" y="484479"/>
            <a:ext cx="6911974" cy="2954655"/>
          </a:xfrm>
        </p:spPr>
        <p:txBody>
          <a:bodyPr anchor="b">
            <a:normAutofit/>
          </a:bodyPr>
          <a:lstStyle>
            <a:lvl1pPr algn="ctr">
              <a:defRPr sz="5600" spc="-100" baseline="0"/>
            </a:lvl1pPr>
          </a:lstStyle>
          <a:p>
            <a:r>
              <a:rPr lang="en-US"/>
              <a:t>Click to edit Master title style</a:t>
            </a:r>
            <a:endParaRPr lang="en-US" dirty="0"/>
          </a:p>
        </p:txBody>
      </p:sp>
      <p:sp>
        <p:nvSpPr>
          <p:cNvPr id="3" name="Subtitle 2"/>
          <p:cNvSpPr>
            <a:spLocks noGrp="1"/>
          </p:cNvSpPr>
          <p:nvPr>
            <p:ph type="subTitle" idx="1"/>
          </p:nvPr>
        </p:nvSpPr>
        <p:spPr>
          <a:xfrm>
            <a:off x="2640013" y="3799133"/>
            <a:ext cx="6911974" cy="1969841"/>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2395C5C9-164C-46B3-A87E-7660D39D3106}" type="datetime2">
              <a:rPr lang="en-US" smtClean="0"/>
              <a:t>Wednesday, August 31, 2022</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397721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720000" y="2636838"/>
            <a:ext cx="10728325" cy="31321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5B75179A-1E2B-41AB-B400-4F1B4022FAEE}" type="datetime2">
              <a:rPr lang="en-US" smtClean="0"/>
              <a:t>Wednesday, August 31, 2022</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915840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140486" y="720000"/>
            <a:ext cx="1477328" cy="5048975"/>
          </a:xfrm>
        </p:spPr>
        <p:txBody>
          <a:bodyPr vert="eaVert">
            <a:normAutofit/>
          </a:bodyPr>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31838" y="720000"/>
            <a:ext cx="8929614" cy="5048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05681D0F-6595-4F14-8EF3-954CD87C797B}" type="datetime2">
              <a:rPr lang="en-US" smtClean="0"/>
              <a:t>Wednesday, August 31, 2022</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693385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720000" y="2541600"/>
            <a:ext cx="10728325" cy="3227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4DDCFF8A-AAF8-4A12-8A91-9CA0EAF6CBB9}" type="datetime2">
              <a:rPr lang="en-US" smtClean="0"/>
              <a:t>Wednesday, August 31, 2022</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4055373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6" cy="2879724"/>
          </a:xfrm>
        </p:spPr>
        <p:txBody>
          <a:bodyPr anchor="b">
            <a:normAutofit/>
          </a:bodyPr>
          <a:lstStyle>
            <a:lvl1pPr>
              <a:defRPr sz="5600"/>
            </a:lvl1pPr>
          </a:lstStyle>
          <a:p>
            <a:r>
              <a:rPr lang="en-US"/>
              <a:t>Click to edit Master title style</a:t>
            </a:r>
            <a:endParaRPr lang="en-US" dirty="0"/>
          </a:p>
        </p:txBody>
      </p:sp>
      <p:sp>
        <p:nvSpPr>
          <p:cNvPr id="3" name="Text Placeholder 2"/>
          <p:cNvSpPr>
            <a:spLocks noGrp="1"/>
          </p:cNvSpPr>
          <p:nvPr>
            <p:ph type="body" idx="1"/>
          </p:nvPr>
        </p:nvSpPr>
        <p:spPr>
          <a:xfrm>
            <a:off x="719910" y="3858924"/>
            <a:ext cx="10728326" cy="1919076"/>
          </a:xfrm>
        </p:spPr>
        <p:txBody>
          <a:bodyPr>
            <a:normAutofit/>
          </a:bodyPr>
          <a:lstStyle>
            <a:lvl1pPr marL="0" indent="0">
              <a:buNone/>
              <a:defRPr sz="2800">
                <a:solidFill>
                  <a:schemeClr val="tx1">
                    <a:tint val="75000"/>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ABCC25C3-021A-4B0B-8F70-0C181FE1CF45}" type="datetime2">
              <a:rPr lang="en-US" smtClean="0"/>
              <a:t>Wednesday, August 31, 2022</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278740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200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58400" y="2541600"/>
            <a:ext cx="5003801" cy="3234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0C23D88D-8CEC-4ED9-A53B-5596187D9A16}" type="datetime2">
              <a:rPr lang="en-US" smtClean="0"/>
              <a:t>Wednesday, August 31, 2022</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876928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5" cy="673005"/>
          </a:xfrm>
        </p:spPr>
        <p:txBody>
          <a:bodyPr>
            <a:normAutofit/>
          </a:bodyPr>
          <a:lstStyle/>
          <a:p>
            <a:r>
              <a:rPr lang="en-US"/>
              <a:t>Click to edit Master title style</a:t>
            </a:r>
            <a:endParaRPr lang="en-US" dirty="0"/>
          </a:p>
        </p:txBody>
      </p:sp>
      <p:sp>
        <p:nvSpPr>
          <p:cNvPr id="3" name="Text Placeholder 2"/>
          <p:cNvSpPr>
            <a:spLocks noGrp="1"/>
          </p:cNvSpPr>
          <p:nvPr>
            <p:ph type="body" idx="1"/>
          </p:nvPr>
        </p:nvSpPr>
        <p:spPr>
          <a:xfrm>
            <a:off x="720000" y="1840698"/>
            <a:ext cx="5015638" cy="565796"/>
          </a:xfrm>
        </p:spPr>
        <p:txBody>
          <a:bodyPr wrap="square"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20000" y="2541600"/>
            <a:ext cx="5003801"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400" y="1840698"/>
            <a:ext cx="5015638" cy="565796"/>
          </a:xfrm>
        </p:spPr>
        <p:txBody>
          <a:bodyPr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4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731837" y="6138000"/>
            <a:ext cx="3095626" cy="720000"/>
          </a:xfrm>
          <a:prstGeom prst="rect">
            <a:avLst/>
          </a:prstGeom>
        </p:spPr>
        <p:txBody>
          <a:bodyPr/>
          <a:lstStyle/>
          <a:p>
            <a:fld id="{D2CCD382-DFDA-4722-A27A-59C21AD112F2}" type="datetime2">
              <a:rPr lang="en-US" smtClean="0"/>
              <a:t>Wednesday, August 31, 2022</a:t>
            </a:fld>
            <a:endParaRPr lang="en-US"/>
          </a:p>
        </p:txBody>
      </p:sp>
      <p:sp>
        <p:nvSpPr>
          <p:cNvPr id="8" name="Footer Placeholder 7"/>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9" name="Slide Number Placeholder 8"/>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274947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731837" y="6138000"/>
            <a:ext cx="3095626" cy="720000"/>
          </a:xfrm>
          <a:prstGeom prst="rect">
            <a:avLst/>
          </a:prstGeom>
        </p:spPr>
        <p:txBody>
          <a:bodyPr/>
          <a:lstStyle/>
          <a:p>
            <a:fld id="{22F2A30D-1C09-413F-AAB1-38F366000715}" type="datetime2">
              <a:rPr lang="en-US" smtClean="0"/>
              <a:t>Wednesday, August 31, 2022</a:t>
            </a:fld>
            <a:endParaRPr lang="en-US"/>
          </a:p>
        </p:txBody>
      </p:sp>
      <p:sp>
        <p:nvSpPr>
          <p:cNvPr id="4" name="Footer Placeholder 3"/>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5" name="Slide Number Placeholder 4"/>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497441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31837" y="6138000"/>
            <a:ext cx="3095626" cy="720000"/>
          </a:xfrm>
          <a:prstGeom prst="rect">
            <a:avLst/>
          </a:prstGeom>
        </p:spPr>
        <p:txBody>
          <a:bodyPr/>
          <a:lstStyle/>
          <a:p>
            <a:fld id="{6DB82B9C-D65E-4F64-95C3-B10F3B00F0D9}" type="datetime2">
              <a:rPr lang="en-US" smtClean="0"/>
              <a:t>Wednesday, August 31, 2022</a:t>
            </a:fld>
            <a:endParaRPr lang="en-US"/>
          </a:p>
        </p:txBody>
      </p:sp>
      <p:sp>
        <p:nvSpPr>
          <p:cNvPr id="3" name="Footer Placeholder 2"/>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4" name="Slide Number Placeholder 3"/>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324292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107463" cy="1477328"/>
          </a:xfrm>
        </p:spPr>
        <p:txBody>
          <a:bodyPr anchor="t" anchorCtr="0">
            <a:normAutofit/>
          </a:bodyPr>
          <a:lstStyle>
            <a:lvl1pPr>
              <a:lnSpc>
                <a:spcPct val="100000"/>
              </a:lnSpc>
              <a:defRPr sz="2800"/>
            </a:lvl1pPr>
          </a:lstStyle>
          <a:p>
            <a:r>
              <a:rPr lang="en-US"/>
              <a:t>Click to edit Master title style</a:t>
            </a:r>
            <a:endParaRPr lang="en-US" dirty="0"/>
          </a:p>
        </p:txBody>
      </p:sp>
      <p:sp>
        <p:nvSpPr>
          <p:cNvPr id="3" name="Content Placeholder 2"/>
          <p:cNvSpPr>
            <a:spLocks noGrp="1"/>
          </p:cNvSpPr>
          <p:nvPr>
            <p:ph idx="1"/>
          </p:nvPr>
        </p:nvSpPr>
        <p:spPr>
          <a:xfrm>
            <a:off x="4548188" y="584662"/>
            <a:ext cx="6911974" cy="5184313"/>
          </a:xfrm>
        </p:spPr>
        <p:txBody>
          <a:bodyPr/>
          <a:lstStyle>
            <a:lvl1pPr marL="0" indent="0">
              <a:lnSpc>
                <a:spcPct val="100000"/>
              </a:lnSpc>
              <a:buNone/>
              <a:defRPr sz="4800"/>
            </a:lvl1pPr>
            <a:lvl2pPr marL="914400" indent="-457200">
              <a:buFont typeface="Arial" panose="020B0604020202020204" pitchFamily="34" charset="0"/>
              <a:buChar char="•"/>
              <a:defRPr sz="2000"/>
            </a:lvl2pPr>
            <a:lvl3pPr marL="1257300" indent="-342900">
              <a:buFont typeface="Arial" panose="020B0604020202020204" pitchFamily="34" charset="0"/>
              <a:buChar char="•"/>
              <a:defRPr sz="2000"/>
            </a:lvl3pPr>
            <a:lvl4pPr marL="1714500" indent="-342900">
              <a:buFont typeface="Arial" panose="020B0604020202020204" pitchFamily="34" charset="0"/>
              <a:buChar char="•"/>
              <a:defRPr sz="2000"/>
            </a:lvl4pPr>
            <a:lvl5pPr marL="2171700" indent="-342900">
              <a:buFont typeface="Arial" panose="020B0604020202020204" pitchFamily="34" charset="0"/>
              <a:buChar cha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0000" y="2541600"/>
            <a:ext cx="3107463" cy="32318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B7F5FDCC-6AAC-4A08-B9E0-3793AB5E64C3}" type="datetime2">
              <a:rPr lang="en-US" smtClean="0"/>
              <a:t>Wednesday, August 31, 2022</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1802012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095626" cy="1476000"/>
          </a:xfrm>
        </p:spPr>
        <p:txBody>
          <a:bodyPr anchor="t" anchorCtr="0">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548188" y="728664"/>
            <a:ext cx="6923812" cy="504031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0000" y="2541600"/>
            <a:ext cx="3095625" cy="3232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349FE94D-439C-40F1-900E-BC07940E3988}" type="datetime2">
              <a:rPr lang="en-US" smtClean="0"/>
              <a:t>Wednesday, August 31, 2022</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736018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Lst>
          </p:cNvPr>
          <p:cNvSpPr/>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720000" y="619200"/>
            <a:ext cx="10728322" cy="1477328"/>
          </a:xfrm>
          <a:prstGeom prst="rect">
            <a:avLst/>
          </a:prstGeom>
        </p:spPr>
        <p:txBody>
          <a:bodyPr vert="horz" wrap="square" lIns="0" tIns="0" rIns="0" bIns="0" rtlCol="0" anchor="t" anchorCtr="0">
            <a:normAutofit/>
          </a:bodyPr>
          <a:lstStyle/>
          <a:p>
            <a:endParaRPr lang="en-US" dirty="0"/>
          </a:p>
        </p:txBody>
      </p:sp>
      <p:sp>
        <p:nvSpPr>
          <p:cNvPr id="3" name="Text Placeholder 2"/>
          <p:cNvSpPr>
            <a:spLocks noGrp="1"/>
          </p:cNvSpPr>
          <p:nvPr>
            <p:ph type="body" idx="1"/>
          </p:nvPr>
        </p:nvSpPr>
        <p:spPr>
          <a:xfrm>
            <a:off x="720000" y="2541600"/>
            <a:ext cx="10728325" cy="322737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31837" y="6138000"/>
            <a:ext cx="3095626" cy="720000"/>
          </a:xfrm>
          <a:prstGeom prst="rect">
            <a:avLst/>
          </a:prstGeom>
        </p:spPr>
        <p:txBody>
          <a:bodyPr vert="horz" lIns="0" tIns="180000" rIns="0" bIns="180000" rtlCol="0" anchor="ctr"/>
          <a:lstStyle>
            <a:lvl1pPr algn="l">
              <a:lnSpc>
                <a:spcPct val="120000"/>
              </a:lnSpc>
              <a:defRPr sz="1200" spc="20" baseline="0">
                <a:solidFill>
                  <a:schemeClr val="tx1"/>
                </a:solidFill>
                <a:latin typeface="+mn-lt"/>
              </a:defRPr>
            </a:lvl1pPr>
          </a:lstStyle>
          <a:p>
            <a:fld id="{8DEA2CF1-0EB2-4673-802D-3371233E4A77}" type="datetime2">
              <a:rPr lang="en-US" smtClean="0"/>
              <a:t>Wednesday, August 31, 2022</a:t>
            </a:fld>
            <a:endParaRPr lang="en-US" dirty="0"/>
          </a:p>
        </p:txBody>
      </p:sp>
      <p:sp>
        <p:nvSpPr>
          <p:cNvPr id="5" name="Footer Placeholder 4"/>
          <p:cNvSpPr>
            <a:spLocks noGrp="1"/>
          </p:cNvSpPr>
          <p:nvPr>
            <p:ph type="ftr" sz="quarter" idx="3"/>
          </p:nvPr>
        </p:nvSpPr>
        <p:spPr>
          <a:xfrm>
            <a:off x="4548188" y="6138000"/>
            <a:ext cx="5003800" cy="720000"/>
          </a:xfrm>
          <a:prstGeom prst="rect">
            <a:avLst/>
          </a:prstGeom>
        </p:spPr>
        <p:txBody>
          <a:bodyPr vert="horz" lIns="0" tIns="180000" rIns="0" bIns="180000" rtlCol="0" anchor="ctr"/>
          <a:lstStyle>
            <a:lvl1pPr algn="ctr">
              <a:lnSpc>
                <a:spcPct val="120000"/>
              </a:lnSpc>
              <a:defRPr sz="1200" spc="20" baseline="0">
                <a:solidFill>
                  <a:schemeClr val="tx1"/>
                </a:solidFill>
                <a:latin typeface="+mn-lt"/>
              </a:defRPr>
            </a:lvl1pPr>
          </a:lstStyle>
          <a:p>
            <a:pPr algn="l"/>
            <a:r>
              <a:rPr lang="en-US"/>
              <a:t>Sample Footer Text</a:t>
            </a:r>
            <a:endParaRPr lang="en-US" dirty="0"/>
          </a:p>
        </p:txBody>
      </p:sp>
      <p:sp>
        <p:nvSpPr>
          <p:cNvPr id="6" name="Slide Number Placeholder 5"/>
          <p:cNvSpPr>
            <a:spLocks noGrp="1"/>
          </p:cNvSpPr>
          <p:nvPr>
            <p:ph type="sldNum" sz="quarter" idx="4"/>
          </p:nvPr>
        </p:nvSpPr>
        <p:spPr>
          <a:xfrm>
            <a:off x="10272713" y="6138000"/>
            <a:ext cx="1187449" cy="720000"/>
          </a:xfrm>
          <a:prstGeom prst="rect">
            <a:avLst/>
          </a:prstGeom>
        </p:spPr>
        <p:txBody>
          <a:bodyPr vert="horz" lIns="0" tIns="180000" rIns="0" bIns="180000" rtlCol="0" anchor="ctr"/>
          <a:lstStyle>
            <a:lvl1pPr algn="r">
              <a:lnSpc>
                <a:spcPct val="120000"/>
              </a:lnSpc>
              <a:defRPr sz="1200" spc="20" baseline="0">
                <a:solidFill>
                  <a:schemeClr val="tx1"/>
                </a:solidFill>
                <a:latin typeface="+mn-lt"/>
              </a:defRPr>
            </a:lvl1p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4201552041"/>
      </p:ext>
    </p:extLst>
  </p:cSld>
  <p:clrMap bg1="dk1" tx1="lt1" bg2="dk2" tx2="lt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hf sldNum="0" hdr="0" ftr="0" dt="0"/>
  <p:txStyles>
    <p:titleStyle>
      <a:lvl1pPr algn="l" defTabSz="914400" rtl="0" eaLnBrk="1" latinLnBrk="0" hangingPunct="1">
        <a:lnSpc>
          <a:spcPct val="100000"/>
        </a:lnSpc>
        <a:spcBef>
          <a:spcPct val="0"/>
        </a:spcBef>
        <a:buNone/>
        <a:defRPr sz="3200" kern="1200" cap="none"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hyperlink" Target="mailto:tarana-b@hotmail.com"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openxmlformats.org/officeDocument/2006/relationships/customXml" Target="../ink/ink2.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customXml" Target="../ink/ink1.xml"/><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customXml" Target="../ink/ink3.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DE63055-C438-4977-B234-872D73E6C4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69C8385-C05D-05D7-1C60-D535A120CFA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11" name="Rectangle 10">
            <a:extLst>
              <a:ext uri="{FF2B5EF4-FFF2-40B4-BE49-F238E27FC236}">
                <a16:creationId xmlns:a16="http://schemas.microsoft.com/office/drawing/2014/main" id="{497BC505-FE0C-4637-A29D-B71DFBBBAA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852794"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480000" y="1449388"/>
            <a:ext cx="5300118" cy="2075012"/>
          </a:xfrm>
        </p:spPr>
        <p:txBody>
          <a:bodyPr>
            <a:normAutofit fontScale="90000"/>
          </a:bodyPr>
          <a:lstStyle/>
          <a:p>
            <a:r>
              <a:rPr lang="en-US" dirty="0">
                <a:solidFill>
                  <a:schemeClr val="bg1"/>
                </a:solidFill>
                <a:highlight>
                  <a:srgbClr val="C0C0C0"/>
                </a:highlight>
                <a:cs typeface="Calibri Light"/>
              </a:rPr>
              <a:t>Objectify</a:t>
            </a:r>
            <a:br>
              <a:rPr lang="en-US" dirty="0">
                <a:solidFill>
                  <a:schemeClr val="bg1"/>
                </a:solidFill>
                <a:highlight>
                  <a:srgbClr val="C0C0C0"/>
                </a:highlight>
                <a:cs typeface="Calibri Light"/>
              </a:rPr>
            </a:br>
            <a:r>
              <a:rPr lang="en-US" dirty="0">
                <a:solidFill>
                  <a:schemeClr val="bg1"/>
                </a:solidFill>
                <a:highlight>
                  <a:srgbClr val="C0C0C0"/>
                </a:highlight>
                <a:cs typeface="Calibri Light"/>
              </a:rPr>
              <a:t> (Object Detector)</a:t>
            </a:r>
            <a:endParaRPr lang="en-US">
              <a:solidFill>
                <a:schemeClr val="bg1"/>
              </a:solidFill>
              <a:highlight>
                <a:srgbClr val="C0C0C0"/>
              </a:highlight>
            </a:endParaRPr>
          </a:p>
        </p:txBody>
      </p:sp>
      <p:sp>
        <p:nvSpPr>
          <p:cNvPr id="3" name="Subtitle 2"/>
          <p:cNvSpPr>
            <a:spLocks noGrp="1"/>
          </p:cNvSpPr>
          <p:nvPr>
            <p:ph type="subTitle" idx="1"/>
          </p:nvPr>
        </p:nvSpPr>
        <p:spPr>
          <a:xfrm>
            <a:off x="6480000" y="3830398"/>
            <a:ext cx="5015638" cy="1219439"/>
          </a:xfrm>
        </p:spPr>
        <p:txBody>
          <a:bodyPr vert="horz" lIns="0" tIns="0" rIns="0" bIns="0" rtlCol="0" anchor="t">
            <a:normAutofit/>
          </a:bodyPr>
          <a:lstStyle/>
          <a:p>
            <a:r>
              <a:rPr lang="en-US" dirty="0">
                <a:solidFill>
                  <a:schemeClr val="bg1"/>
                </a:solidFill>
                <a:highlight>
                  <a:srgbClr val="C0C0C0"/>
                </a:highlight>
              </a:rPr>
              <a:t>By: Kyra Behl</a:t>
            </a:r>
          </a:p>
        </p:txBody>
      </p:sp>
      <p:grpSp>
        <p:nvGrpSpPr>
          <p:cNvPr id="13" name="Group 12">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13952" y="317452"/>
            <a:ext cx="2088038" cy="719230"/>
            <a:chOff x="4532666" y="505937"/>
            <a:chExt cx="2981730" cy="1027064"/>
          </a:xfrm>
        </p:grpSpPr>
        <p:sp>
          <p:nvSpPr>
            <p:cNvPr id="14"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5"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6"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18" name="Group 17">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5706" y="5503147"/>
            <a:ext cx="2117174" cy="588806"/>
            <a:chOff x="4549904" y="5078157"/>
            <a:chExt cx="3023338" cy="840818"/>
          </a:xfrm>
        </p:grpSpPr>
        <p:sp>
          <p:nvSpPr>
            <p:cNvPr id="19"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0"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1"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F58D3F4-AD3E-4263-85BF-7EB712458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383AC10-A272-4982-A610-DDA728D78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F6FDED66-1461-4834-9923-329986747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95815" y="0"/>
            <a:ext cx="11196185" cy="6858000"/>
          </a:xfrm>
          <a:custGeom>
            <a:avLst/>
            <a:gdLst>
              <a:gd name="connsiteX0" fmla="*/ 678180 w 11196185"/>
              <a:gd name="connsiteY0" fmla="*/ 0 h 6858000"/>
              <a:gd name="connsiteX1" fmla="*/ 10577581 w 11196185"/>
              <a:gd name="connsiteY1" fmla="*/ 0 h 6858000"/>
              <a:gd name="connsiteX2" fmla="*/ 10716113 w 11196185"/>
              <a:gd name="connsiteY2" fmla="*/ 294338 h 6858000"/>
              <a:gd name="connsiteX3" fmla="*/ 11040720 w 11196185"/>
              <a:gd name="connsiteY3" fmla="*/ 992736 h 6858000"/>
              <a:gd name="connsiteX4" fmla="*/ 11188414 w 11196185"/>
              <a:gd name="connsiteY4" fmla="*/ 1350314 h 6858000"/>
              <a:gd name="connsiteX5" fmla="*/ 11196185 w 11196185"/>
              <a:gd name="connsiteY5" fmla="*/ 1382182 h 6858000"/>
              <a:gd name="connsiteX6" fmla="*/ 11196185 w 11196185"/>
              <a:gd name="connsiteY6" fmla="*/ 4121434 h 6858000"/>
              <a:gd name="connsiteX7" fmla="*/ 11176802 w 11196185"/>
              <a:gd name="connsiteY7" fmla="*/ 4304566 h 6858000"/>
              <a:gd name="connsiteX8" fmla="*/ 10289429 w 11196185"/>
              <a:gd name="connsiteY8" fmla="*/ 5937296 h 6858000"/>
              <a:gd name="connsiteX9" fmla="*/ 9411880 w 11196185"/>
              <a:gd name="connsiteY9" fmla="*/ 6851146 h 6858000"/>
              <a:gd name="connsiteX10" fmla="*/ 9402883 w 11196185"/>
              <a:gd name="connsiteY10" fmla="*/ 6858000 h 6858000"/>
              <a:gd name="connsiteX11" fmla="*/ 1880709 w 11196185"/>
              <a:gd name="connsiteY11" fmla="*/ 6858000 h 6858000"/>
              <a:gd name="connsiteX12" fmla="*/ 1838993 w 11196185"/>
              <a:gd name="connsiteY12" fmla="*/ 6821023 h 6858000"/>
              <a:gd name="connsiteX13" fmla="*/ 1110605 w 11196185"/>
              <a:gd name="connsiteY13" fmla="*/ 6101023 h 6858000"/>
              <a:gd name="connsiteX14" fmla="*/ 0 w 11196185"/>
              <a:gd name="connsiteY14" fmla="*/ 3022953 h 6858000"/>
              <a:gd name="connsiteX15" fmla="*/ 653297 w 11196185"/>
              <a:gd name="connsiteY15" fmla="*/ 4311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96185" h="6858000">
                <a:moveTo>
                  <a:pt x="678180" y="0"/>
                </a:moveTo>
                <a:lnTo>
                  <a:pt x="10577581" y="0"/>
                </a:lnTo>
                <a:lnTo>
                  <a:pt x="10716113" y="294338"/>
                </a:lnTo>
                <a:cubicBezTo>
                  <a:pt x="10820232" y="519974"/>
                  <a:pt x="10926393" y="755332"/>
                  <a:pt x="11040720" y="992736"/>
                </a:cubicBezTo>
                <a:cubicBezTo>
                  <a:pt x="11101967" y="1099159"/>
                  <a:pt x="11150454" y="1219908"/>
                  <a:pt x="11188414" y="1350314"/>
                </a:cubicBezTo>
                <a:lnTo>
                  <a:pt x="11196185" y="1382182"/>
                </a:lnTo>
                <a:lnTo>
                  <a:pt x="11196185" y="4121434"/>
                </a:lnTo>
                <a:lnTo>
                  <a:pt x="11176802" y="4304566"/>
                </a:lnTo>
                <a:cubicBezTo>
                  <a:pt x="11053990" y="5160104"/>
                  <a:pt x="10546664" y="5536165"/>
                  <a:pt x="10289429" y="5937296"/>
                </a:cubicBezTo>
                <a:cubicBezTo>
                  <a:pt x="10175102" y="6195166"/>
                  <a:pt x="9816937" y="6534516"/>
                  <a:pt x="9411880" y="6851146"/>
                </a:cubicBezTo>
                <a:lnTo>
                  <a:pt x="9402883" y="6858000"/>
                </a:lnTo>
                <a:lnTo>
                  <a:pt x="1880709" y="6858000"/>
                </a:lnTo>
                <a:lnTo>
                  <a:pt x="1838993" y="6821023"/>
                </a:lnTo>
                <a:cubicBezTo>
                  <a:pt x="1404461" y="6426943"/>
                  <a:pt x="1110605" y="6101023"/>
                  <a:pt x="1110605" y="6101023"/>
                </a:cubicBezTo>
                <a:cubicBezTo>
                  <a:pt x="816622" y="5544351"/>
                  <a:pt x="0" y="3776098"/>
                  <a:pt x="0" y="3022953"/>
                </a:cubicBezTo>
                <a:cubicBezTo>
                  <a:pt x="0" y="2171572"/>
                  <a:pt x="195989" y="894500"/>
                  <a:pt x="653297" y="43119"/>
                </a:cubicBez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55D1C276-EC52-8BAD-C3DB-B8BD400F2CA9}"/>
              </a:ext>
            </a:extLst>
          </p:cNvPr>
          <p:cNvSpPr>
            <a:spLocks noGrp="1"/>
          </p:cNvSpPr>
          <p:nvPr>
            <p:ph type="title"/>
          </p:nvPr>
        </p:nvSpPr>
        <p:spPr>
          <a:xfrm>
            <a:off x="2949575" y="-160842"/>
            <a:ext cx="3071612" cy="1219760"/>
          </a:xfrm>
        </p:spPr>
        <p:txBody>
          <a:bodyPr wrap="square" anchor="ctr">
            <a:normAutofit fontScale="90000"/>
          </a:bodyPr>
          <a:lstStyle/>
          <a:p>
            <a:r>
              <a:rPr lang="en-US" dirty="0"/>
              <a:t>Submit your feedback button!</a:t>
            </a:r>
          </a:p>
        </p:txBody>
      </p:sp>
      <p:sp>
        <p:nvSpPr>
          <p:cNvPr id="14" name="Freeform 10">
            <a:extLst>
              <a:ext uri="{FF2B5EF4-FFF2-40B4-BE49-F238E27FC236}">
                <a16:creationId xmlns:a16="http://schemas.microsoft.com/office/drawing/2014/main" id="{1607CD53-0FF9-47E9-94AD-2BF64BA80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5824556">
            <a:off x="198004" y="426519"/>
            <a:ext cx="2955087" cy="2765998"/>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49BCD286-D01B-55C8-EE15-06FC252D1E0F}"/>
              </a:ext>
            </a:extLst>
          </p:cNvPr>
          <p:cNvSpPr>
            <a:spLocks noGrp="1"/>
          </p:cNvSpPr>
          <p:nvPr>
            <p:ph idx="1"/>
          </p:nvPr>
        </p:nvSpPr>
        <p:spPr>
          <a:xfrm>
            <a:off x="6428792" y="624632"/>
            <a:ext cx="5512861" cy="2556779"/>
          </a:xfrm>
        </p:spPr>
        <p:txBody>
          <a:bodyPr>
            <a:normAutofit fontScale="92500" lnSpcReduction="20000"/>
          </a:bodyPr>
          <a:lstStyle/>
          <a:p>
            <a:r>
              <a:rPr lang="en-US" dirty="0"/>
              <a:t>Here you will be able to submit your feedback about the app and give a clear opinion about your experience using the application! All you must do is press submit and the work will be done.</a:t>
            </a:r>
          </a:p>
          <a:p>
            <a:r>
              <a:rPr lang="en-US" dirty="0"/>
              <a:t>Along with that, a link will open where you can give your feedback straight to the programmer(me) to review and respond back!</a:t>
            </a:r>
          </a:p>
        </p:txBody>
      </p:sp>
      <p:sp>
        <p:nvSpPr>
          <p:cNvPr id="5" name="Arrow: Quad 4">
            <a:extLst>
              <a:ext uri="{FF2B5EF4-FFF2-40B4-BE49-F238E27FC236}">
                <a16:creationId xmlns:a16="http://schemas.microsoft.com/office/drawing/2014/main" id="{FD0FDD54-90D7-4082-16F7-792A3876DA2F}"/>
              </a:ext>
            </a:extLst>
          </p:cNvPr>
          <p:cNvSpPr/>
          <p:nvPr/>
        </p:nvSpPr>
        <p:spPr>
          <a:xfrm rot="2806851">
            <a:off x="4589278" y="2003848"/>
            <a:ext cx="1029979" cy="3341614"/>
          </a:xfrm>
          <a:prstGeom prst="quad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3D37D7F-CC11-D37F-DEF4-61D66246B447}"/>
              </a:ext>
            </a:extLst>
          </p:cNvPr>
          <p:cNvPicPr>
            <a:picLocks noChangeAspect="1"/>
          </p:cNvPicPr>
          <p:nvPr/>
        </p:nvPicPr>
        <p:blipFill>
          <a:blip r:embed="rId2"/>
          <a:stretch>
            <a:fillRect/>
          </a:stretch>
        </p:blipFill>
        <p:spPr>
          <a:xfrm>
            <a:off x="6185755" y="3580808"/>
            <a:ext cx="2877796" cy="2877796"/>
          </a:xfrm>
          <a:prstGeom prst="rect">
            <a:avLst/>
          </a:prstGeom>
        </p:spPr>
      </p:pic>
      <p:pic>
        <p:nvPicPr>
          <p:cNvPr id="15" name="Picture 14">
            <a:extLst>
              <a:ext uri="{FF2B5EF4-FFF2-40B4-BE49-F238E27FC236}">
                <a16:creationId xmlns:a16="http://schemas.microsoft.com/office/drawing/2014/main" id="{F7194499-5668-4233-5E7D-74515ACB5134}"/>
              </a:ext>
            </a:extLst>
          </p:cNvPr>
          <p:cNvPicPr>
            <a:picLocks noChangeAspect="1"/>
          </p:cNvPicPr>
          <p:nvPr/>
        </p:nvPicPr>
        <p:blipFill>
          <a:blip r:embed="rId3"/>
          <a:stretch>
            <a:fillRect/>
          </a:stretch>
        </p:blipFill>
        <p:spPr>
          <a:xfrm>
            <a:off x="3208799" y="2404104"/>
            <a:ext cx="1950889" cy="777307"/>
          </a:xfrm>
          <a:prstGeom prst="rect">
            <a:avLst/>
          </a:prstGeom>
        </p:spPr>
      </p:pic>
      <p:pic>
        <p:nvPicPr>
          <p:cNvPr id="17" name="Picture 16">
            <a:extLst>
              <a:ext uri="{FF2B5EF4-FFF2-40B4-BE49-F238E27FC236}">
                <a16:creationId xmlns:a16="http://schemas.microsoft.com/office/drawing/2014/main" id="{822CA218-EDC7-DC10-A767-43F95CF70359}"/>
              </a:ext>
            </a:extLst>
          </p:cNvPr>
          <p:cNvPicPr>
            <a:picLocks noChangeAspect="1"/>
          </p:cNvPicPr>
          <p:nvPr/>
        </p:nvPicPr>
        <p:blipFill>
          <a:blip r:embed="rId4"/>
          <a:stretch>
            <a:fillRect/>
          </a:stretch>
        </p:blipFill>
        <p:spPr>
          <a:xfrm>
            <a:off x="417403" y="4712915"/>
            <a:ext cx="3276884" cy="1577477"/>
          </a:xfrm>
          <a:prstGeom prst="rect">
            <a:avLst/>
          </a:prstGeom>
        </p:spPr>
      </p:pic>
      <p:pic>
        <p:nvPicPr>
          <p:cNvPr id="6" name="Picture 5">
            <a:extLst>
              <a:ext uri="{FF2B5EF4-FFF2-40B4-BE49-F238E27FC236}">
                <a16:creationId xmlns:a16="http://schemas.microsoft.com/office/drawing/2014/main" id="{6A7E5FAC-D25D-D76A-0FC4-C21CDA0F364C}"/>
              </a:ext>
            </a:extLst>
          </p:cNvPr>
          <p:cNvPicPr>
            <a:picLocks noChangeAspect="1"/>
          </p:cNvPicPr>
          <p:nvPr/>
        </p:nvPicPr>
        <p:blipFill>
          <a:blip r:embed="rId5"/>
          <a:stretch>
            <a:fillRect/>
          </a:stretch>
        </p:blipFill>
        <p:spPr>
          <a:xfrm>
            <a:off x="10245012" y="5599137"/>
            <a:ext cx="1395638" cy="496753"/>
          </a:xfrm>
          <a:prstGeom prst="rect">
            <a:avLst/>
          </a:prstGeom>
        </p:spPr>
      </p:pic>
    </p:spTree>
    <p:extLst>
      <p:ext uri="{BB962C8B-B14F-4D97-AF65-F5344CB8AC3E}">
        <p14:creationId xmlns:p14="http://schemas.microsoft.com/office/powerpoint/2010/main" val="2467808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Rectangle 32">
            <a:extLst>
              <a:ext uri="{FF2B5EF4-FFF2-40B4-BE49-F238E27FC236}">
                <a16:creationId xmlns:a16="http://schemas.microsoft.com/office/drawing/2014/main" id="{1F6964C7-4422-41D3-BFD7-121069A329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569CB96-0A96-471A-BF21-CCA92128DB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7" name="Freeform: Shape 36">
            <a:extLst>
              <a:ext uri="{FF2B5EF4-FFF2-40B4-BE49-F238E27FC236}">
                <a16:creationId xmlns:a16="http://schemas.microsoft.com/office/drawing/2014/main" id="{A5A34984-5CF0-4646-BBCE-D71144386C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928406" cy="6858000"/>
          </a:xfrm>
          <a:custGeom>
            <a:avLst/>
            <a:gdLst>
              <a:gd name="connsiteX0" fmla="*/ 0 w 7928406"/>
              <a:gd name="connsiteY0" fmla="*/ 0 h 6858000"/>
              <a:gd name="connsiteX1" fmla="*/ 7127397 w 7928406"/>
              <a:gd name="connsiteY1" fmla="*/ 0 h 6858000"/>
              <a:gd name="connsiteX2" fmla="*/ 7302120 w 7928406"/>
              <a:gd name="connsiteY2" fmla="*/ 279455 h 6858000"/>
              <a:gd name="connsiteX3" fmla="*/ 7928406 w 7928406"/>
              <a:gd name="connsiteY3" fmla="*/ 3061922 h 6858000"/>
              <a:gd name="connsiteX4" fmla="*/ 7746627 w 7928406"/>
              <a:gd name="connsiteY4" fmla="*/ 4515619 h 6858000"/>
              <a:gd name="connsiteX5" fmla="*/ 7201289 w 7928406"/>
              <a:gd name="connsiteY5" fmla="*/ 5969316 h 6858000"/>
              <a:gd name="connsiteX6" fmla="*/ 6608022 w 7928406"/>
              <a:gd name="connsiteY6" fmla="*/ 6777438 h 6858000"/>
              <a:gd name="connsiteX7" fmla="*/ 6529065 w 7928406"/>
              <a:gd name="connsiteY7" fmla="*/ 6858000 h 6858000"/>
              <a:gd name="connsiteX8" fmla="*/ 0 w 7928406"/>
              <a:gd name="connsiteY8" fmla="*/ 6858000 h 6858000"/>
              <a:gd name="connsiteX9" fmla="*/ 0 w 7928406"/>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28406" h="6858000">
                <a:moveTo>
                  <a:pt x="0" y="0"/>
                </a:moveTo>
                <a:lnTo>
                  <a:pt x="7127397" y="0"/>
                </a:lnTo>
                <a:lnTo>
                  <a:pt x="7302120" y="279455"/>
                </a:lnTo>
                <a:cubicBezTo>
                  <a:pt x="7719644" y="1021447"/>
                  <a:pt x="7928406" y="1948936"/>
                  <a:pt x="7928406" y="3061922"/>
                </a:cubicBezTo>
                <a:cubicBezTo>
                  <a:pt x="7928406" y="3516203"/>
                  <a:pt x="7867813" y="3970483"/>
                  <a:pt x="7746627" y="4515619"/>
                </a:cubicBezTo>
                <a:cubicBezTo>
                  <a:pt x="7595144" y="5030470"/>
                  <a:pt x="7443661" y="5515036"/>
                  <a:pt x="7201289" y="5969316"/>
                </a:cubicBezTo>
                <a:cubicBezTo>
                  <a:pt x="7019510" y="6275955"/>
                  <a:pt x="6820689" y="6544265"/>
                  <a:pt x="6608022" y="6777438"/>
                </a:cubicBezTo>
                <a:lnTo>
                  <a:pt x="6529065" y="6858000"/>
                </a:lnTo>
                <a:lnTo>
                  <a:pt x="0" y="6858000"/>
                </a:lnTo>
                <a:lnTo>
                  <a:pt x="0" y="0"/>
                </a:lnTo>
                <a:close/>
              </a:path>
            </a:pathLst>
          </a:custGeom>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9CE43DD7-AAD2-84A0-57CA-61F306EA2844}"/>
              </a:ext>
            </a:extLst>
          </p:cNvPr>
          <p:cNvSpPr>
            <a:spLocks noGrp="1"/>
          </p:cNvSpPr>
          <p:nvPr>
            <p:ph type="title"/>
          </p:nvPr>
        </p:nvSpPr>
        <p:spPr>
          <a:xfrm>
            <a:off x="385973" y="-282082"/>
            <a:ext cx="5120021" cy="1436976"/>
          </a:xfrm>
        </p:spPr>
        <p:txBody>
          <a:bodyPr vert="horz" wrap="square" lIns="0" tIns="0" rIns="0" bIns="0" rtlCol="0" anchor="b" anchorCtr="0">
            <a:normAutofit/>
          </a:bodyPr>
          <a:lstStyle/>
          <a:p>
            <a:pPr algn="ctr"/>
            <a:r>
              <a:rPr lang="en-US" sz="5600" spc="-100" dirty="0"/>
              <a:t>Contact details:</a:t>
            </a:r>
          </a:p>
        </p:txBody>
      </p:sp>
      <p:pic>
        <p:nvPicPr>
          <p:cNvPr id="7" name="Graphic 6" descr="Receiver">
            <a:extLst>
              <a:ext uri="{FF2B5EF4-FFF2-40B4-BE49-F238E27FC236}">
                <a16:creationId xmlns:a16="http://schemas.microsoft.com/office/drawing/2014/main" id="{7EC7E71A-8E44-13C4-D00B-6F9A020A71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0072" y="1543248"/>
            <a:ext cx="4075991" cy="4075991"/>
          </a:xfrm>
          <a:custGeom>
            <a:avLst/>
            <a:gdLst/>
            <a:ahLst/>
            <a:cxnLst/>
            <a:rect l="l" t="t" r="r" b="b"/>
            <a:pathLst>
              <a:path w="5014800" h="5409338">
                <a:moveTo>
                  <a:pt x="0" y="0"/>
                </a:moveTo>
                <a:lnTo>
                  <a:pt x="5014800" y="0"/>
                </a:lnTo>
                <a:lnTo>
                  <a:pt x="5014800" y="5409338"/>
                </a:lnTo>
                <a:lnTo>
                  <a:pt x="0" y="5409338"/>
                </a:lnTo>
                <a:close/>
              </a:path>
            </a:pathLst>
          </a:custGeom>
        </p:spPr>
      </p:pic>
      <p:sp>
        <p:nvSpPr>
          <p:cNvPr id="4" name="TextBox 3">
            <a:extLst>
              <a:ext uri="{FF2B5EF4-FFF2-40B4-BE49-F238E27FC236}">
                <a16:creationId xmlns:a16="http://schemas.microsoft.com/office/drawing/2014/main" id="{B3F18C12-E3D5-6CB0-71BC-A786A05DCCAF}"/>
              </a:ext>
            </a:extLst>
          </p:cNvPr>
          <p:cNvSpPr txBox="1"/>
          <p:nvPr/>
        </p:nvSpPr>
        <p:spPr>
          <a:xfrm>
            <a:off x="653441" y="2240071"/>
            <a:ext cx="4966570" cy="30008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700" dirty="0">
                <a:solidFill>
                  <a:schemeClr val="tx1">
                    <a:lumMod val="95000"/>
                  </a:schemeClr>
                </a:solidFill>
                <a:latin typeface="Avenir Next LT Pro"/>
                <a:cs typeface="Arial"/>
              </a:rPr>
              <a:t>If you have any concerns regarding how the application functions or suggestions, then please contact the following email:</a:t>
            </a:r>
          </a:p>
          <a:p>
            <a:pPr marL="457200" indent="-457200">
              <a:buFont typeface="Arial"/>
              <a:buChar char="•"/>
            </a:pPr>
            <a:endParaRPr lang="en-US" sz="2700" dirty="0">
              <a:solidFill>
                <a:schemeClr val="tx1">
                  <a:lumMod val="95000"/>
                </a:schemeClr>
              </a:solidFill>
              <a:latin typeface="Avenir Next LT Pro"/>
              <a:cs typeface="Arial"/>
            </a:endParaRPr>
          </a:p>
          <a:p>
            <a:pPr marL="457200" indent="-457200">
              <a:buFont typeface="Arial"/>
              <a:buChar char="•"/>
            </a:pPr>
            <a:r>
              <a:rPr lang="en-US" sz="2700" dirty="0">
                <a:solidFill>
                  <a:schemeClr val="tx1">
                    <a:lumMod val="95000"/>
                  </a:schemeClr>
                </a:solidFill>
                <a:latin typeface="Avenir Next LT Pro"/>
                <a:cs typeface="Arial"/>
                <a:hlinkClick r:id="rId4"/>
              </a:rPr>
              <a:t>tarana-b@hotmail.com</a:t>
            </a:r>
            <a:r>
              <a:rPr lang="en-US" sz="2700" dirty="0">
                <a:solidFill>
                  <a:schemeClr val="tx1">
                    <a:lumMod val="95000"/>
                  </a:schemeClr>
                </a:solidFill>
                <a:latin typeface="Avenir Next LT Pro"/>
                <a:cs typeface="Arial"/>
              </a:rPr>
              <a:t> </a:t>
            </a:r>
          </a:p>
        </p:txBody>
      </p:sp>
    </p:spTree>
    <p:extLst>
      <p:ext uri="{BB962C8B-B14F-4D97-AF65-F5344CB8AC3E}">
        <p14:creationId xmlns:p14="http://schemas.microsoft.com/office/powerpoint/2010/main" val="94186845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B7EFF05-A8DA-4B3E-9C21-7A04283D4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44CA1620-2C02-4B4E-97C8-06FCE85EE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657DE79-27F8-4881-BE3B-5321D1801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DB733608-1322-485D-B942-B827E6997F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3527" y="954724"/>
            <a:ext cx="10904945" cy="3364228"/>
            <a:chOff x="643527" y="954724"/>
            <a:chExt cx="10904945" cy="3364228"/>
          </a:xfrm>
        </p:grpSpPr>
        <p:sp>
          <p:nvSpPr>
            <p:cNvPr id="17" name="Freeform 78">
              <a:extLst>
                <a:ext uri="{FF2B5EF4-FFF2-40B4-BE49-F238E27FC236}">
                  <a16:creationId xmlns:a16="http://schemas.microsoft.com/office/drawing/2014/main" id="{7975F1CD-7143-447F-AC1A-8D3EA46ECA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083914" y="3331230"/>
              <a:ext cx="879143" cy="903430"/>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8" name="Freeform 79">
              <a:extLst>
                <a:ext uri="{FF2B5EF4-FFF2-40B4-BE49-F238E27FC236}">
                  <a16:creationId xmlns:a16="http://schemas.microsoft.com/office/drawing/2014/main" id="{501A6B8C-11DF-404A-89DD-354DA4C193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869193" y="1989904"/>
              <a:ext cx="743890" cy="1195221"/>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9" name="Freeform 85">
              <a:extLst>
                <a:ext uri="{FF2B5EF4-FFF2-40B4-BE49-F238E27FC236}">
                  <a16:creationId xmlns:a16="http://schemas.microsoft.com/office/drawing/2014/main" id="{14D1F65C-CD34-4E1F-8743-D3879A8712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316205" y="967005"/>
              <a:ext cx="541011" cy="981989"/>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0" name="Freeform 80">
              <a:extLst>
                <a:ext uri="{FF2B5EF4-FFF2-40B4-BE49-F238E27FC236}">
                  <a16:creationId xmlns:a16="http://schemas.microsoft.com/office/drawing/2014/main" id="{E5C58F66-1B6C-4935-9BB4-583D612CD2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62739" y="2385730"/>
              <a:ext cx="985733" cy="504616"/>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1" name="Freeform 84">
              <a:extLst>
                <a:ext uri="{FF2B5EF4-FFF2-40B4-BE49-F238E27FC236}">
                  <a16:creationId xmlns:a16="http://schemas.microsoft.com/office/drawing/2014/main" id="{F41F116D-556B-4BC2-9DCD-46DA7CCC0E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874527">
              <a:off x="10288245" y="954724"/>
              <a:ext cx="852074" cy="892781"/>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2" name="Freeform 87">
              <a:extLst>
                <a:ext uri="{FF2B5EF4-FFF2-40B4-BE49-F238E27FC236}">
                  <a16:creationId xmlns:a16="http://schemas.microsoft.com/office/drawing/2014/main" id="{DE46F0F4-2435-4BDC-A92C-EB13608804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20630858">
              <a:off x="10224385" y="3437261"/>
              <a:ext cx="824227" cy="881691"/>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
        <p:nvSpPr>
          <p:cNvPr id="2" name="Title 1">
            <a:extLst>
              <a:ext uri="{FF2B5EF4-FFF2-40B4-BE49-F238E27FC236}">
                <a16:creationId xmlns:a16="http://schemas.microsoft.com/office/drawing/2014/main" id="{A583DC79-4DAA-5E6A-5CF0-AABCF7C83E4E}"/>
              </a:ext>
            </a:extLst>
          </p:cNvPr>
          <p:cNvSpPr>
            <a:spLocks noGrp="1"/>
          </p:cNvSpPr>
          <p:nvPr>
            <p:ph type="title"/>
          </p:nvPr>
        </p:nvSpPr>
        <p:spPr>
          <a:xfrm>
            <a:off x="2640014" y="1334791"/>
            <a:ext cx="6911974" cy="2803071"/>
          </a:xfrm>
        </p:spPr>
        <p:txBody>
          <a:bodyPr vert="horz" wrap="square" lIns="0" tIns="0" rIns="0" bIns="0" rtlCol="0" anchor="ctr" anchorCtr="0">
            <a:normAutofit/>
          </a:bodyPr>
          <a:lstStyle/>
          <a:p>
            <a:pPr algn="ctr"/>
            <a:r>
              <a:rPr lang="en-US" sz="5600" spc="-100" dirty="0"/>
              <a:t>Thank you for going through my presentation!</a:t>
            </a:r>
          </a:p>
        </p:txBody>
      </p:sp>
      <p:sp useBgFill="1">
        <p:nvSpPr>
          <p:cNvPr id="24" name="Freeform: Shape 23">
            <a:extLst>
              <a:ext uri="{FF2B5EF4-FFF2-40B4-BE49-F238E27FC236}">
                <a16:creationId xmlns:a16="http://schemas.microsoft.com/office/drawing/2014/main" id="{085AB271-571D-4C19-9FCC-C760834A8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5693226" y="359229"/>
            <a:ext cx="805544" cy="12191999"/>
          </a:xfrm>
          <a:custGeom>
            <a:avLst/>
            <a:gdLst>
              <a:gd name="connsiteX0" fmla="*/ 0 w 1214924"/>
              <a:gd name="connsiteY0" fmla="*/ 12191999 h 12191999"/>
              <a:gd name="connsiteX1" fmla="*/ 32 w 1214924"/>
              <a:gd name="connsiteY1" fmla="*/ 12166053 h 12191999"/>
              <a:gd name="connsiteX2" fmla="*/ 59979 w 1214924"/>
              <a:gd name="connsiteY2" fmla="*/ 9224089 h 12191999"/>
              <a:gd name="connsiteX3" fmla="*/ 120877 w 1214924"/>
              <a:gd name="connsiteY3" fmla="*/ 8004225 h 12191999"/>
              <a:gd name="connsiteX4" fmla="*/ 59979 w 1214924"/>
              <a:gd name="connsiteY4" fmla="*/ 7211315 h 12191999"/>
              <a:gd name="connsiteX5" fmla="*/ 59979 w 1214924"/>
              <a:gd name="connsiteY5" fmla="*/ 6601383 h 12191999"/>
              <a:gd name="connsiteX6" fmla="*/ 59979 w 1214924"/>
              <a:gd name="connsiteY6" fmla="*/ 5015562 h 12191999"/>
              <a:gd name="connsiteX7" fmla="*/ 120877 w 1214924"/>
              <a:gd name="connsiteY7" fmla="*/ 3185768 h 12191999"/>
              <a:gd name="connsiteX8" fmla="*/ 74847 w 1214924"/>
              <a:gd name="connsiteY8" fmla="*/ 4714 h 12191999"/>
              <a:gd name="connsiteX9" fmla="*/ 74778 w 1214924"/>
              <a:gd name="connsiteY9" fmla="*/ 0 h 12191999"/>
              <a:gd name="connsiteX10" fmla="*/ 1214924 w 1214924"/>
              <a:gd name="connsiteY10" fmla="*/ 0 h 12191999"/>
              <a:gd name="connsiteX11" fmla="*/ 1214924 w 1214924"/>
              <a:gd name="connsiteY11" fmla="*/ 12191999 h 1219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4924" h="12191999">
                <a:moveTo>
                  <a:pt x="0" y="12191999"/>
                </a:moveTo>
                <a:lnTo>
                  <a:pt x="32" y="12166053"/>
                </a:lnTo>
                <a:cubicBezTo>
                  <a:pt x="2886" y="11339787"/>
                  <a:pt x="14305" y="10367710"/>
                  <a:pt x="59979" y="9224089"/>
                </a:cubicBezTo>
                <a:cubicBezTo>
                  <a:pt x="120877" y="8004225"/>
                  <a:pt x="120877" y="8004225"/>
                  <a:pt x="120877" y="8004225"/>
                </a:cubicBezTo>
                <a:cubicBezTo>
                  <a:pt x="120877" y="7760253"/>
                  <a:pt x="59979" y="7516280"/>
                  <a:pt x="59979" y="7211315"/>
                </a:cubicBezTo>
                <a:cubicBezTo>
                  <a:pt x="59979" y="6906349"/>
                  <a:pt x="59979" y="6662377"/>
                  <a:pt x="59979" y="6601383"/>
                </a:cubicBezTo>
                <a:cubicBezTo>
                  <a:pt x="59979" y="5015562"/>
                  <a:pt x="59979" y="5015562"/>
                  <a:pt x="59979" y="5015562"/>
                </a:cubicBezTo>
                <a:cubicBezTo>
                  <a:pt x="120877" y="3185768"/>
                  <a:pt x="120877" y="3185768"/>
                  <a:pt x="120877" y="3185768"/>
                </a:cubicBezTo>
                <a:cubicBezTo>
                  <a:pt x="98040" y="1607571"/>
                  <a:pt x="83767" y="621197"/>
                  <a:pt x="74847" y="4714"/>
                </a:cubicBezTo>
                <a:lnTo>
                  <a:pt x="74778" y="0"/>
                </a:lnTo>
                <a:lnTo>
                  <a:pt x="1214924" y="0"/>
                </a:lnTo>
                <a:lnTo>
                  <a:pt x="1214924" y="12191999"/>
                </a:lnTo>
                <a:close/>
              </a:path>
            </a:pathLst>
          </a:custGeom>
          <a:ln>
            <a:noFill/>
          </a:ln>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C1DE96DC-4B21-CDEA-8651-30C3086BCE0B}"/>
              </a:ext>
            </a:extLst>
          </p:cNvPr>
          <p:cNvSpPr txBox="1"/>
          <p:nvPr/>
        </p:nvSpPr>
        <p:spPr>
          <a:xfrm>
            <a:off x="9921239" y="6311900"/>
            <a:ext cx="38893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By: Kyra Behl</a:t>
            </a:r>
          </a:p>
        </p:txBody>
      </p:sp>
    </p:spTree>
    <p:extLst>
      <p:ext uri="{BB962C8B-B14F-4D97-AF65-F5344CB8AC3E}">
        <p14:creationId xmlns:p14="http://schemas.microsoft.com/office/powerpoint/2010/main" val="378728254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E9D6223-8D87-4038-BE74-D5224B024F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46FBF49-EC0D-4E09-A77B-DB4E8257E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3AA13D0-BF0A-4B8F-9FD6-CAE2DCD93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0"/>
            <a:ext cx="9705717" cy="6858000"/>
          </a:xfrm>
          <a:custGeom>
            <a:avLst/>
            <a:gdLst>
              <a:gd name="connsiteX0" fmla="*/ 0 w 9705717"/>
              <a:gd name="connsiteY0" fmla="*/ 0 h 6858000"/>
              <a:gd name="connsiteX1" fmla="*/ 8892014 w 9705717"/>
              <a:gd name="connsiteY1" fmla="*/ 0 h 6858000"/>
              <a:gd name="connsiteX2" fmla="*/ 8948109 w 9705717"/>
              <a:gd name="connsiteY2" fmla="*/ 119185 h 6858000"/>
              <a:gd name="connsiteX3" fmla="*/ 9361712 w 9705717"/>
              <a:gd name="connsiteY3" fmla="*/ 1009060 h 6858000"/>
              <a:gd name="connsiteX4" fmla="*/ 9569814 w 9705717"/>
              <a:gd name="connsiteY4" fmla="*/ 4722415 h 6858000"/>
              <a:gd name="connsiteX5" fmla="*/ 8937785 w 9705717"/>
              <a:gd name="connsiteY5" fmla="*/ 6619105 h 6858000"/>
              <a:gd name="connsiteX6" fmla="*/ 8749280 w 9705717"/>
              <a:gd name="connsiteY6" fmla="*/ 6858000 h 6858000"/>
              <a:gd name="connsiteX7" fmla="*/ 0 w 9705717"/>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05717" h="6858000">
                <a:moveTo>
                  <a:pt x="0" y="0"/>
                </a:moveTo>
                <a:lnTo>
                  <a:pt x="8892014" y="0"/>
                </a:lnTo>
                <a:lnTo>
                  <a:pt x="8948109" y="119185"/>
                </a:lnTo>
                <a:cubicBezTo>
                  <a:pt x="9080774" y="406683"/>
                  <a:pt x="9216041" y="706568"/>
                  <a:pt x="9361712" y="1009060"/>
                </a:cubicBezTo>
                <a:cubicBezTo>
                  <a:pt x="9986018" y="2093861"/>
                  <a:pt x="9569814" y="4346908"/>
                  <a:pt x="9569814" y="4722415"/>
                </a:cubicBezTo>
                <a:cubicBezTo>
                  <a:pt x="9569814" y="5635108"/>
                  <a:pt x="9260912" y="6189243"/>
                  <a:pt x="8937785" y="6619105"/>
                </a:cubicBezTo>
                <a:lnTo>
                  <a:pt x="8749280" y="6858000"/>
                </a:lnTo>
                <a:lnTo>
                  <a:pt x="0" y="6858000"/>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1C9190DC-9CC4-ED9E-A5BF-29528E6F302B}"/>
              </a:ext>
            </a:extLst>
          </p:cNvPr>
          <p:cNvSpPr>
            <a:spLocks noGrp="1"/>
          </p:cNvSpPr>
          <p:nvPr>
            <p:ph type="title"/>
          </p:nvPr>
        </p:nvSpPr>
        <p:spPr>
          <a:xfrm>
            <a:off x="720000" y="619200"/>
            <a:ext cx="6911974" cy="1477328"/>
          </a:xfrm>
        </p:spPr>
        <p:txBody>
          <a:bodyPr wrap="square" anchor="ctr">
            <a:normAutofit/>
          </a:bodyPr>
          <a:lstStyle/>
          <a:p>
            <a:r>
              <a:rPr lang="en-US" dirty="0"/>
              <a:t>Table of Contents:</a:t>
            </a:r>
          </a:p>
        </p:txBody>
      </p:sp>
      <p:sp>
        <p:nvSpPr>
          <p:cNvPr id="14" name="Freeform 10">
            <a:extLst>
              <a:ext uri="{FF2B5EF4-FFF2-40B4-BE49-F238E27FC236}">
                <a16:creationId xmlns:a16="http://schemas.microsoft.com/office/drawing/2014/main" id="{15BE2CF8-7196-4BC3-B312-B0EE486D9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5824556">
            <a:off x="8226571" y="2916066"/>
            <a:ext cx="3518890" cy="3293724"/>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4" name="Picture 4" descr="Text&#10;&#10;Description automatically generated">
            <a:extLst>
              <a:ext uri="{FF2B5EF4-FFF2-40B4-BE49-F238E27FC236}">
                <a16:creationId xmlns:a16="http://schemas.microsoft.com/office/drawing/2014/main" id="{FA6A2B19-4571-A5D9-3EC7-441E637D979B}"/>
              </a:ext>
            </a:extLst>
          </p:cNvPr>
          <p:cNvPicPr>
            <a:picLocks noChangeAspect="1"/>
          </p:cNvPicPr>
          <p:nvPr/>
        </p:nvPicPr>
        <p:blipFill>
          <a:blip r:embed="rId2"/>
          <a:stretch>
            <a:fillRect/>
          </a:stretch>
        </p:blipFill>
        <p:spPr>
          <a:xfrm>
            <a:off x="496866" y="2225922"/>
            <a:ext cx="8724377" cy="4817418"/>
          </a:xfrm>
          <a:prstGeom prst="rect">
            <a:avLst/>
          </a:prstGeom>
        </p:spPr>
      </p:pic>
    </p:spTree>
    <p:extLst>
      <p:ext uri="{BB962C8B-B14F-4D97-AF65-F5344CB8AC3E}">
        <p14:creationId xmlns:p14="http://schemas.microsoft.com/office/powerpoint/2010/main" val="272191064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76A10F56-4600-4E72-882F-DF9A3D7054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44E7C649-57E0-4A93-B134-67101C0725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1">
            <a:extLst>
              <a:ext uri="{FF2B5EF4-FFF2-40B4-BE49-F238E27FC236}">
                <a16:creationId xmlns:a16="http://schemas.microsoft.com/office/drawing/2014/main" id="{AA35AF4F-B82E-435B-8949-29173A055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5412222" cy="3734405"/>
          </a:xfrm>
          <a:custGeom>
            <a:avLst/>
            <a:gdLst>
              <a:gd name="connsiteX0" fmla="*/ 1441992 w 5412222"/>
              <a:gd name="connsiteY0" fmla="*/ 2504513 h 3734405"/>
              <a:gd name="connsiteX1" fmla="*/ 1566499 w 5412222"/>
              <a:gd name="connsiteY1" fmla="*/ 2518404 h 3734405"/>
              <a:gd name="connsiteX2" fmla="*/ 1750954 w 5412222"/>
              <a:gd name="connsiteY2" fmla="*/ 2629527 h 3734405"/>
              <a:gd name="connsiteX3" fmla="*/ 1714063 w 5412222"/>
              <a:gd name="connsiteY3" fmla="*/ 3370350 h 3734405"/>
              <a:gd name="connsiteX4" fmla="*/ 1548053 w 5412222"/>
              <a:gd name="connsiteY4" fmla="*/ 3703720 h 3734405"/>
              <a:gd name="connsiteX5" fmla="*/ 1345153 w 5412222"/>
              <a:gd name="connsiteY5" fmla="*/ 3722241 h 3734405"/>
              <a:gd name="connsiteX6" fmla="*/ 1142252 w 5412222"/>
              <a:gd name="connsiteY6" fmla="*/ 3611117 h 3734405"/>
              <a:gd name="connsiteX7" fmla="*/ 1123807 w 5412222"/>
              <a:gd name="connsiteY7" fmla="*/ 3388870 h 3734405"/>
              <a:gd name="connsiteX8" fmla="*/ 1160697 w 5412222"/>
              <a:gd name="connsiteY8" fmla="*/ 3018459 h 3734405"/>
              <a:gd name="connsiteX9" fmla="*/ 1179143 w 5412222"/>
              <a:gd name="connsiteY9" fmla="*/ 2851774 h 3734405"/>
              <a:gd name="connsiteX10" fmla="*/ 1197589 w 5412222"/>
              <a:gd name="connsiteY10" fmla="*/ 2722130 h 3734405"/>
              <a:gd name="connsiteX11" fmla="*/ 1345153 w 5412222"/>
              <a:gd name="connsiteY11" fmla="*/ 2518404 h 3734405"/>
              <a:gd name="connsiteX12" fmla="*/ 1441992 w 5412222"/>
              <a:gd name="connsiteY12" fmla="*/ 2504513 h 3734405"/>
              <a:gd name="connsiteX13" fmla="*/ 2975080 w 5412222"/>
              <a:gd name="connsiteY13" fmla="*/ 2484443 h 3734405"/>
              <a:gd name="connsiteX14" fmla="*/ 3097382 w 5412222"/>
              <a:gd name="connsiteY14" fmla="*/ 2507883 h 3734405"/>
              <a:gd name="connsiteX15" fmla="*/ 3189904 w 5412222"/>
              <a:gd name="connsiteY15" fmla="*/ 2581966 h 3734405"/>
              <a:gd name="connsiteX16" fmla="*/ 3263922 w 5412222"/>
              <a:gd name="connsiteY16" fmla="*/ 2730130 h 3734405"/>
              <a:gd name="connsiteX17" fmla="*/ 3356443 w 5412222"/>
              <a:gd name="connsiteY17" fmla="*/ 3322788 h 3734405"/>
              <a:gd name="connsiteX18" fmla="*/ 3337939 w 5412222"/>
              <a:gd name="connsiteY18" fmla="*/ 3545035 h 3734405"/>
              <a:gd name="connsiteX19" fmla="*/ 3282426 w 5412222"/>
              <a:gd name="connsiteY19" fmla="*/ 3637638 h 3734405"/>
              <a:gd name="connsiteX20" fmla="*/ 3171400 w 5412222"/>
              <a:gd name="connsiteY20" fmla="*/ 3674679 h 3734405"/>
              <a:gd name="connsiteX21" fmla="*/ 3115887 w 5412222"/>
              <a:gd name="connsiteY21" fmla="*/ 3693200 h 3734405"/>
              <a:gd name="connsiteX22" fmla="*/ 2967852 w 5412222"/>
              <a:gd name="connsiteY22" fmla="*/ 3674679 h 3734405"/>
              <a:gd name="connsiteX23" fmla="*/ 2838321 w 5412222"/>
              <a:gd name="connsiteY23" fmla="*/ 3563556 h 3734405"/>
              <a:gd name="connsiteX24" fmla="*/ 2782808 w 5412222"/>
              <a:gd name="connsiteY24" fmla="*/ 3359829 h 3734405"/>
              <a:gd name="connsiteX25" fmla="*/ 2764304 w 5412222"/>
              <a:gd name="connsiteY25" fmla="*/ 3156103 h 3734405"/>
              <a:gd name="connsiteX26" fmla="*/ 2708791 w 5412222"/>
              <a:gd name="connsiteY26" fmla="*/ 2878295 h 3734405"/>
              <a:gd name="connsiteX27" fmla="*/ 2690286 w 5412222"/>
              <a:gd name="connsiteY27" fmla="*/ 2637527 h 3734405"/>
              <a:gd name="connsiteX28" fmla="*/ 2912339 w 5412222"/>
              <a:gd name="connsiteY28" fmla="*/ 2489363 h 3734405"/>
              <a:gd name="connsiteX29" fmla="*/ 2975080 w 5412222"/>
              <a:gd name="connsiteY29" fmla="*/ 2484443 h 3734405"/>
              <a:gd name="connsiteX30" fmla="*/ 4122198 w 5412222"/>
              <a:gd name="connsiteY30" fmla="*/ 1964873 h 3734405"/>
              <a:gd name="connsiteX31" fmla="*/ 4289154 w 5412222"/>
              <a:gd name="connsiteY31" fmla="*/ 2020607 h 3734405"/>
              <a:gd name="connsiteX32" fmla="*/ 4437557 w 5412222"/>
              <a:gd name="connsiteY32" fmla="*/ 2169233 h 3734405"/>
              <a:gd name="connsiteX33" fmla="*/ 4567411 w 5412222"/>
              <a:gd name="connsiteY33" fmla="*/ 2336436 h 3734405"/>
              <a:gd name="connsiteX34" fmla="*/ 4752916 w 5412222"/>
              <a:gd name="connsiteY34" fmla="*/ 2540795 h 3734405"/>
              <a:gd name="connsiteX35" fmla="*/ 4882769 w 5412222"/>
              <a:gd name="connsiteY35" fmla="*/ 2763733 h 3734405"/>
              <a:gd name="connsiteX36" fmla="*/ 4771467 w 5412222"/>
              <a:gd name="connsiteY36" fmla="*/ 2986671 h 3734405"/>
              <a:gd name="connsiteX37" fmla="*/ 4567411 w 5412222"/>
              <a:gd name="connsiteY37" fmla="*/ 3060983 h 3734405"/>
              <a:gd name="connsiteX38" fmla="*/ 4474659 w 5412222"/>
              <a:gd name="connsiteY38" fmla="*/ 3042405 h 3734405"/>
              <a:gd name="connsiteX39" fmla="*/ 4344804 w 5412222"/>
              <a:gd name="connsiteY39" fmla="*/ 2949514 h 3734405"/>
              <a:gd name="connsiteX40" fmla="*/ 3955244 w 5412222"/>
              <a:gd name="connsiteY40" fmla="*/ 2466483 h 3734405"/>
              <a:gd name="connsiteX41" fmla="*/ 3862491 w 5412222"/>
              <a:gd name="connsiteY41" fmla="*/ 2280701 h 3734405"/>
              <a:gd name="connsiteX42" fmla="*/ 3881042 w 5412222"/>
              <a:gd name="connsiteY42" fmla="*/ 2169233 h 3734405"/>
              <a:gd name="connsiteX43" fmla="*/ 3936693 w 5412222"/>
              <a:gd name="connsiteY43" fmla="*/ 2076342 h 3734405"/>
              <a:gd name="connsiteX44" fmla="*/ 3992345 w 5412222"/>
              <a:gd name="connsiteY44" fmla="*/ 2039186 h 3734405"/>
              <a:gd name="connsiteX45" fmla="*/ 4122198 w 5412222"/>
              <a:gd name="connsiteY45" fmla="*/ 1964873 h 3734405"/>
              <a:gd name="connsiteX46" fmla="*/ 146310 w 5412222"/>
              <a:gd name="connsiteY46" fmla="*/ 1953889 h 3734405"/>
              <a:gd name="connsiteX47" fmla="*/ 350366 w 5412222"/>
              <a:gd name="connsiteY47" fmla="*/ 2046733 h 3734405"/>
              <a:gd name="connsiteX48" fmla="*/ 443118 w 5412222"/>
              <a:gd name="connsiteY48" fmla="*/ 2232420 h 3734405"/>
              <a:gd name="connsiteX49" fmla="*/ 368916 w 5412222"/>
              <a:gd name="connsiteY49" fmla="*/ 2455245 h 3734405"/>
              <a:gd name="connsiteX50" fmla="*/ 55877 w 5412222"/>
              <a:gd name="connsiteY50" fmla="*/ 2823429 h 3734405"/>
              <a:gd name="connsiteX51" fmla="*/ 0 w 5412222"/>
              <a:gd name="connsiteY51" fmla="*/ 2890207 h 3734405"/>
              <a:gd name="connsiteX52" fmla="*/ 0 w 5412222"/>
              <a:gd name="connsiteY52" fmla="*/ 2010548 h 3734405"/>
              <a:gd name="connsiteX53" fmla="*/ 48920 w 5412222"/>
              <a:gd name="connsiteY53" fmla="*/ 1981743 h 3734405"/>
              <a:gd name="connsiteX54" fmla="*/ 146310 w 5412222"/>
              <a:gd name="connsiteY54" fmla="*/ 1953889 h 3734405"/>
              <a:gd name="connsiteX55" fmla="*/ 4987001 w 5412222"/>
              <a:gd name="connsiteY55" fmla="*/ 730996 h 3734405"/>
              <a:gd name="connsiteX56" fmla="*/ 5079441 w 5412222"/>
              <a:gd name="connsiteY56" fmla="*/ 730996 h 3734405"/>
              <a:gd name="connsiteX57" fmla="*/ 5338271 w 5412222"/>
              <a:gd name="connsiteY57" fmla="*/ 804801 h 3734405"/>
              <a:gd name="connsiteX58" fmla="*/ 5412222 w 5412222"/>
              <a:gd name="connsiteY58" fmla="*/ 970860 h 3734405"/>
              <a:gd name="connsiteX59" fmla="*/ 5412222 w 5412222"/>
              <a:gd name="connsiteY59" fmla="*/ 1100017 h 3734405"/>
              <a:gd name="connsiteX60" fmla="*/ 5338271 w 5412222"/>
              <a:gd name="connsiteY60" fmla="*/ 1266077 h 3734405"/>
              <a:gd name="connsiteX61" fmla="*/ 5171880 w 5412222"/>
              <a:gd name="connsiteY61" fmla="*/ 1339881 h 3734405"/>
              <a:gd name="connsiteX62" fmla="*/ 4913050 w 5412222"/>
              <a:gd name="connsiteY62" fmla="*/ 1339881 h 3734405"/>
              <a:gd name="connsiteX63" fmla="*/ 4580268 w 5412222"/>
              <a:gd name="connsiteY63" fmla="*/ 1339881 h 3734405"/>
              <a:gd name="connsiteX64" fmla="*/ 4413877 w 5412222"/>
              <a:gd name="connsiteY64" fmla="*/ 1321430 h 3734405"/>
              <a:gd name="connsiteX65" fmla="*/ 4247486 w 5412222"/>
              <a:gd name="connsiteY65" fmla="*/ 1247626 h 3734405"/>
              <a:gd name="connsiteX66" fmla="*/ 4192022 w 5412222"/>
              <a:gd name="connsiteY66" fmla="*/ 1118468 h 3734405"/>
              <a:gd name="connsiteX67" fmla="*/ 4192022 w 5412222"/>
              <a:gd name="connsiteY67" fmla="*/ 1026213 h 3734405"/>
              <a:gd name="connsiteX68" fmla="*/ 4247486 w 5412222"/>
              <a:gd name="connsiteY68" fmla="*/ 860154 h 3734405"/>
              <a:gd name="connsiteX69" fmla="*/ 4395389 w 5412222"/>
              <a:gd name="connsiteY69" fmla="*/ 786350 h 3734405"/>
              <a:gd name="connsiteX70" fmla="*/ 4617243 w 5412222"/>
              <a:gd name="connsiteY70" fmla="*/ 767899 h 3734405"/>
              <a:gd name="connsiteX71" fmla="*/ 4987001 w 5412222"/>
              <a:gd name="connsiteY71" fmla="*/ 730996 h 3734405"/>
              <a:gd name="connsiteX72" fmla="*/ 3807960 w 5412222"/>
              <a:gd name="connsiteY72" fmla="*/ 0 h 3734405"/>
              <a:gd name="connsiteX73" fmla="*/ 4404064 w 5412222"/>
              <a:gd name="connsiteY73" fmla="*/ 0 h 3734405"/>
              <a:gd name="connsiteX74" fmla="*/ 4368291 w 5412222"/>
              <a:gd name="connsiteY74" fmla="*/ 41360 h 3734405"/>
              <a:gd name="connsiteX75" fmla="*/ 4329548 w 5412222"/>
              <a:gd name="connsiteY75" fmla="*/ 87787 h 3734405"/>
              <a:gd name="connsiteX76" fmla="*/ 4107495 w 5412222"/>
              <a:gd name="connsiteY76" fmla="*/ 198776 h 3734405"/>
              <a:gd name="connsiteX77" fmla="*/ 3885443 w 5412222"/>
              <a:gd name="connsiteY77" fmla="*/ 106285 h 3734405"/>
              <a:gd name="connsiteX78" fmla="*/ 3818365 w 5412222"/>
              <a:gd name="connsiteY78" fmla="*/ 23043 h 373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412222" h="3734405">
                <a:moveTo>
                  <a:pt x="1441992" y="2504513"/>
                </a:moveTo>
                <a:cubicBezTo>
                  <a:pt x="1478883" y="2504513"/>
                  <a:pt x="1520385" y="2509143"/>
                  <a:pt x="1566499" y="2518404"/>
                </a:cubicBezTo>
                <a:cubicBezTo>
                  <a:pt x="1658726" y="2536924"/>
                  <a:pt x="1732509" y="2573965"/>
                  <a:pt x="1750954" y="2629527"/>
                </a:cubicBezTo>
                <a:cubicBezTo>
                  <a:pt x="1787845" y="2703609"/>
                  <a:pt x="1714063" y="3296268"/>
                  <a:pt x="1714063" y="3370350"/>
                </a:cubicBezTo>
                <a:cubicBezTo>
                  <a:pt x="1695617" y="3555556"/>
                  <a:pt x="1658726" y="3666679"/>
                  <a:pt x="1548053" y="3703720"/>
                </a:cubicBezTo>
                <a:cubicBezTo>
                  <a:pt x="1492717" y="3740761"/>
                  <a:pt x="1418935" y="3740761"/>
                  <a:pt x="1345153" y="3722241"/>
                </a:cubicBezTo>
                <a:cubicBezTo>
                  <a:pt x="1252925" y="3722241"/>
                  <a:pt x="1179143" y="3685199"/>
                  <a:pt x="1142252" y="3611117"/>
                </a:cubicBezTo>
                <a:cubicBezTo>
                  <a:pt x="1123807" y="3555556"/>
                  <a:pt x="1105361" y="3481473"/>
                  <a:pt x="1123807" y="3388870"/>
                </a:cubicBezTo>
                <a:cubicBezTo>
                  <a:pt x="1123807" y="3388870"/>
                  <a:pt x="1160697" y="3055500"/>
                  <a:pt x="1160697" y="3018459"/>
                </a:cubicBezTo>
                <a:cubicBezTo>
                  <a:pt x="1160697" y="2962897"/>
                  <a:pt x="1179143" y="2870294"/>
                  <a:pt x="1179143" y="2851774"/>
                </a:cubicBezTo>
                <a:cubicBezTo>
                  <a:pt x="1197589" y="2722130"/>
                  <a:pt x="1197589" y="2722130"/>
                  <a:pt x="1197589" y="2722130"/>
                </a:cubicBezTo>
                <a:cubicBezTo>
                  <a:pt x="1234480" y="2611007"/>
                  <a:pt x="1289816" y="2555445"/>
                  <a:pt x="1345153" y="2518404"/>
                </a:cubicBezTo>
                <a:cubicBezTo>
                  <a:pt x="1372821" y="2509143"/>
                  <a:pt x="1405101" y="2504513"/>
                  <a:pt x="1441992" y="2504513"/>
                </a:cubicBezTo>
                <a:close/>
                <a:moveTo>
                  <a:pt x="2975080" y="2484443"/>
                </a:moveTo>
                <a:cubicBezTo>
                  <a:pt x="3031460" y="2487048"/>
                  <a:pt x="3069626" y="2507883"/>
                  <a:pt x="3097382" y="2507883"/>
                </a:cubicBezTo>
                <a:cubicBezTo>
                  <a:pt x="3134391" y="2526404"/>
                  <a:pt x="3152895" y="2544924"/>
                  <a:pt x="3189904" y="2581966"/>
                </a:cubicBezTo>
                <a:cubicBezTo>
                  <a:pt x="3208409" y="2619007"/>
                  <a:pt x="3226913" y="2656048"/>
                  <a:pt x="3263922" y="2730130"/>
                </a:cubicBezTo>
                <a:cubicBezTo>
                  <a:pt x="3282426" y="2804212"/>
                  <a:pt x="3356443" y="3322788"/>
                  <a:pt x="3356443" y="3322788"/>
                </a:cubicBezTo>
                <a:cubicBezTo>
                  <a:pt x="3374948" y="3433912"/>
                  <a:pt x="3356443" y="3507994"/>
                  <a:pt x="3337939" y="3545035"/>
                </a:cubicBezTo>
                <a:cubicBezTo>
                  <a:pt x="3319435" y="3582076"/>
                  <a:pt x="3300930" y="3619117"/>
                  <a:pt x="3282426" y="3637638"/>
                </a:cubicBezTo>
                <a:cubicBezTo>
                  <a:pt x="3245417" y="3656158"/>
                  <a:pt x="3208409" y="3656158"/>
                  <a:pt x="3171400" y="3674679"/>
                </a:cubicBezTo>
                <a:cubicBezTo>
                  <a:pt x="3152895" y="3674679"/>
                  <a:pt x="3134391" y="3693200"/>
                  <a:pt x="3115887" y="3693200"/>
                </a:cubicBezTo>
                <a:cubicBezTo>
                  <a:pt x="3060374" y="3711720"/>
                  <a:pt x="3004860" y="3711720"/>
                  <a:pt x="2967852" y="3674679"/>
                </a:cubicBezTo>
                <a:cubicBezTo>
                  <a:pt x="2912339" y="3656158"/>
                  <a:pt x="2875330" y="3619117"/>
                  <a:pt x="2838321" y="3563556"/>
                </a:cubicBezTo>
                <a:cubicBezTo>
                  <a:pt x="2801312" y="3507994"/>
                  <a:pt x="2782808" y="3433912"/>
                  <a:pt x="2782808" y="3359829"/>
                </a:cubicBezTo>
                <a:cubicBezTo>
                  <a:pt x="2764304" y="3156103"/>
                  <a:pt x="2764304" y="3156103"/>
                  <a:pt x="2764304" y="3156103"/>
                </a:cubicBezTo>
                <a:cubicBezTo>
                  <a:pt x="2708791" y="2878295"/>
                  <a:pt x="2708791" y="2878295"/>
                  <a:pt x="2708791" y="2878295"/>
                </a:cubicBezTo>
                <a:cubicBezTo>
                  <a:pt x="2671782" y="2767171"/>
                  <a:pt x="2671782" y="2693089"/>
                  <a:pt x="2690286" y="2637527"/>
                </a:cubicBezTo>
                <a:cubicBezTo>
                  <a:pt x="2727295" y="2563445"/>
                  <a:pt x="2801312" y="2489363"/>
                  <a:pt x="2912339" y="2489363"/>
                </a:cubicBezTo>
                <a:cubicBezTo>
                  <a:pt x="2935469" y="2484733"/>
                  <a:pt x="2956286" y="2483575"/>
                  <a:pt x="2975080" y="2484443"/>
                </a:cubicBezTo>
                <a:close/>
                <a:moveTo>
                  <a:pt x="4122198" y="1964873"/>
                </a:moveTo>
                <a:cubicBezTo>
                  <a:pt x="4177850" y="1964873"/>
                  <a:pt x="4233502" y="1983451"/>
                  <a:pt x="4289154" y="2020607"/>
                </a:cubicBezTo>
                <a:cubicBezTo>
                  <a:pt x="4344804" y="2039186"/>
                  <a:pt x="4400456" y="2094920"/>
                  <a:pt x="4437557" y="2169233"/>
                </a:cubicBezTo>
                <a:cubicBezTo>
                  <a:pt x="4567411" y="2336436"/>
                  <a:pt x="4567411" y="2336436"/>
                  <a:pt x="4567411" y="2336436"/>
                </a:cubicBezTo>
                <a:cubicBezTo>
                  <a:pt x="4752916" y="2540795"/>
                  <a:pt x="4752916" y="2540795"/>
                  <a:pt x="4752916" y="2540795"/>
                </a:cubicBezTo>
                <a:cubicBezTo>
                  <a:pt x="4827118" y="2633686"/>
                  <a:pt x="4864220" y="2707999"/>
                  <a:pt x="4882769" y="2763733"/>
                </a:cubicBezTo>
                <a:cubicBezTo>
                  <a:pt x="4882769" y="2838046"/>
                  <a:pt x="4864220" y="2930936"/>
                  <a:pt x="4771467" y="2986671"/>
                </a:cubicBezTo>
                <a:cubicBezTo>
                  <a:pt x="4697264" y="3042405"/>
                  <a:pt x="4623063" y="3060983"/>
                  <a:pt x="4567411" y="3060983"/>
                </a:cubicBezTo>
                <a:cubicBezTo>
                  <a:pt x="4548860" y="3060983"/>
                  <a:pt x="4511759" y="3060983"/>
                  <a:pt x="4474659" y="3042405"/>
                </a:cubicBezTo>
                <a:cubicBezTo>
                  <a:pt x="4437557" y="3023827"/>
                  <a:pt x="4400456" y="2986671"/>
                  <a:pt x="4344804" y="2949514"/>
                </a:cubicBezTo>
                <a:cubicBezTo>
                  <a:pt x="4289154" y="2893780"/>
                  <a:pt x="3955244" y="2466483"/>
                  <a:pt x="3955244" y="2466483"/>
                </a:cubicBezTo>
                <a:cubicBezTo>
                  <a:pt x="3899592" y="2392170"/>
                  <a:pt x="3862491" y="2317858"/>
                  <a:pt x="3862491" y="2280701"/>
                </a:cubicBezTo>
                <a:cubicBezTo>
                  <a:pt x="3862491" y="2224967"/>
                  <a:pt x="3862491" y="2187811"/>
                  <a:pt x="3881042" y="2169233"/>
                </a:cubicBezTo>
                <a:cubicBezTo>
                  <a:pt x="3899592" y="2132076"/>
                  <a:pt x="3918143" y="2113498"/>
                  <a:pt x="3936693" y="2076342"/>
                </a:cubicBezTo>
                <a:cubicBezTo>
                  <a:pt x="3973794" y="2057764"/>
                  <a:pt x="3992345" y="2039186"/>
                  <a:pt x="3992345" y="2039186"/>
                </a:cubicBezTo>
                <a:cubicBezTo>
                  <a:pt x="4029446" y="2002029"/>
                  <a:pt x="4085097" y="1983451"/>
                  <a:pt x="4122198" y="1964873"/>
                </a:cubicBezTo>
                <a:close/>
                <a:moveTo>
                  <a:pt x="146310" y="1953889"/>
                </a:moveTo>
                <a:cubicBezTo>
                  <a:pt x="201962" y="1953889"/>
                  <a:pt x="276164" y="1991027"/>
                  <a:pt x="350366" y="2046733"/>
                </a:cubicBezTo>
                <a:cubicBezTo>
                  <a:pt x="424568" y="2102439"/>
                  <a:pt x="443118" y="2176714"/>
                  <a:pt x="443118" y="2232420"/>
                </a:cubicBezTo>
                <a:cubicBezTo>
                  <a:pt x="443118" y="2288126"/>
                  <a:pt x="424568" y="2362401"/>
                  <a:pt x="368916" y="2455245"/>
                </a:cubicBezTo>
                <a:cubicBezTo>
                  <a:pt x="368916" y="2455245"/>
                  <a:pt x="181092" y="2674589"/>
                  <a:pt x="55877" y="2823429"/>
                </a:cubicBezTo>
                <a:lnTo>
                  <a:pt x="0" y="2890207"/>
                </a:lnTo>
                <a:lnTo>
                  <a:pt x="0" y="2010548"/>
                </a:lnTo>
                <a:lnTo>
                  <a:pt x="48920" y="1981743"/>
                </a:lnTo>
                <a:cubicBezTo>
                  <a:pt x="86021" y="1963174"/>
                  <a:pt x="118485" y="1953889"/>
                  <a:pt x="146310" y="1953889"/>
                </a:cubicBezTo>
                <a:close/>
                <a:moveTo>
                  <a:pt x="4987001" y="730996"/>
                </a:moveTo>
                <a:cubicBezTo>
                  <a:pt x="5079441" y="730996"/>
                  <a:pt x="5079441" y="730996"/>
                  <a:pt x="5079441" y="730996"/>
                </a:cubicBezTo>
                <a:cubicBezTo>
                  <a:pt x="5190368" y="749448"/>
                  <a:pt x="5282808" y="786350"/>
                  <a:pt x="5338271" y="804801"/>
                </a:cubicBezTo>
                <a:cubicBezTo>
                  <a:pt x="5393734" y="841703"/>
                  <a:pt x="5412222" y="897056"/>
                  <a:pt x="5412222" y="970860"/>
                </a:cubicBezTo>
                <a:cubicBezTo>
                  <a:pt x="5412222" y="1007762"/>
                  <a:pt x="5412222" y="1044664"/>
                  <a:pt x="5412222" y="1100017"/>
                </a:cubicBezTo>
                <a:cubicBezTo>
                  <a:pt x="5393734" y="1155371"/>
                  <a:pt x="5375246" y="1210724"/>
                  <a:pt x="5338271" y="1266077"/>
                </a:cubicBezTo>
                <a:cubicBezTo>
                  <a:pt x="5301295" y="1302979"/>
                  <a:pt x="5245832" y="1321430"/>
                  <a:pt x="5171880" y="1339881"/>
                </a:cubicBezTo>
                <a:cubicBezTo>
                  <a:pt x="5060954" y="1339881"/>
                  <a:pt x="5171880" y="1358332"/>
                  <a:pt x="4913050" y="1339881"/>
                </a:cubicBezTo>
                <a:cubicBezTo>
                  <a:pt x="4635731" y="1339881"/>
                  <a:pt x="4580268" y="1339881"/>
                  <a:pt x="4580268" y="1339881"/>
                </a:cubicBezTo>
                <a:cubicBezTo>
                  <a:pt x="4413877" y="1321430"/>
                  <a:pt x="4413877" y="1321430"/>
                  <a:pt x="4413877" y="1321430"/>
                </a:cubicBezTo>
                <a:cubicBezTo>
                  <a:pt x="4321437" y="1302979"/>
                  <a:pt x="4265974" y="1284528"/>
                  <a:pt x="4247486" y="1247626"/>
                </a:cubicBezTo>
                <a:cubicBezTo>
                  <a:pt x="4210510" y="1210724"/>
                  <a:pt x="4192022" y="1173821"/>
                  <a:pt x="4192022" y="1118468"/>
                </a:cubicBezTo>
                <a:cubicBezTo>
                  <a:pt x="4192022" y="1118468"/>
                  <a:pt x="4192022" y="1081566"/>
                  <a:pt x="4192022" y="1026213"/>
                </a:cubicBezTo>
                <a:cubicBezTo>
                  <a:pt x="4192022" y="970860"/>
                  <a:pt x="4210510" y="915507"/>
                  <a:pt x="4247486" y="860154"/>
                </a:cubicBezTo>
                <a:cubicBezTo>
                  <a:pt x="4265974" y="823252"/>
                  <a:pt x="4321437" y="786350"/>
                  <a:pt x="4395389" y="786350"/>
                </a:cubicBezTo>
                <a:cubicBezTo>
                  <a:pt x="4487828" y="767899"/>
                  <a:pt x="4561780" y="767899"/>
                  <a:pt x="4617243" y="767899"/>
                </a:cubicBezTo>
                <a:cubicBezTo>
                  <a:pt x="4783634" y="749448"/>
                  <a:pt x="4876074" y="730996"/>
                  <a:pt x="4987001" y="730996"/>
                </a:cubicBezTo>
                <a:close/>
                <a:moveTo>
                  <a:pt x="3807960" y="0"/>
                </a:moveTo>
                <a:lnTo>
                  <a:pt x="4404064" y="0"/>
                </a:lnTo>
                <a:lnTo>
                  <a:pt x="4368291" y="41360"/>
                </a:lnTo>
                <a:cubicBezTo>
                  <a:pt x="4352100" y="60329"/>
                  <a:pt x="4338800" y="76226"/>
                  <a:pt x="4329548" y="87787"/>
                </a:cubicBezTo>
                <a:cubicBezTo>
                  <a:pt x="4255530" y="161780"/>
                  <a:pt x="4181513" y="198776"/>
                  <a:pt x="4107495" y="198776"/>
                </a:cubicBezTo>
                <a:cubicBezTo>
                  <a:pt x="4033478" y="217275"/>
                  <a:pt x="3959460" y="180278"/>
                  <a:pt x="3885443" y="106285"/>
                </a:cubicBezTo>
                <a:cubicBezTo>
                  <a:pt x="3857687" y="78538"/>
                  <a:pt x="3834556" y="50790"/>
                  <a:pt x="3818365" y="23043"/>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solidFill>
                <a:schemeClr val="accent3"/>
              </a:solidFill>
            </a:endParaRPr>
          </a:p>
        </p:txBody>
      </p:sp>
      <p:sp>
        <p:nvSpPr>
          <p:cNvPr id="2" name="Title 1">
            <a:extLst>
              <a:ext uri="{FF2B5EF4-FFF2-40B4-BE49-F238E27FC236}">
                <a16:creationId xmlns:a16="http://schemas.microsoft.com/office/drawing/2014/main" id="{CA0425F5-4A05-2579-9D4C-2EE9D430E03C}"/>
              </a:ext>
            </a:extLst>
          </p:cNvPr>
          <p:cNvSpPr>
            <a:spLocks noGrp="1"/>
          </p:cNvSpPr>
          <p:nvPr>
            <p:ph type="title"/>
          </p:nvPr>
        </p:nvSpPr>
        <p:spPr>
          <a:xfrm>
            <a:off x="51946" y="974105"/>
            <a:ext cx="4348228" cy="1466890"/>
          </a:xfrm>
        </p:spPr>
        <p:txBody>
          <a:bodyPr>
            <a:normAutofit/>
          </a:bodyPr>
          <a:lstStyle/>
          <a:p>
            <a:r>
              <a:rPr lang="en-US" b="1" dirty="0">
                <a:ea typeface="+mj-lt"/>
                <a:cs typeface="+mj-lt"/>
              </a:rPr>
              <a:t>Acknowledgements </a:t>
            </a:r>
            <a:endParaRPr lang="en-US" dirty="0">
              <a:ea typeface="+mj-lt"/>
              <a:cs typeface="+mj-lt"/>
            </a:endParaRPr>
          </a:p>
          <a:p>
            <a:endParaRPr lang="en-US" dirty="0"/>
          </a:p>
        </p:txBody>
      </p:sp>
      <p:pic>
        <p:nvPicPr>
          <p:cNvPr id="5" name="Picture 4" descr="Text&#10;&#10;Description automatically generated">
            <a:extLst>
              <a:ext uri="{FF2B5EF4-FFF2-40B4-BE49-F238E27FC236}">
                <a16:creationId xmlns:a16="http://schemas.microsoft.com/office/drawing/2014/main" id="{3F6E4980-ABEA-2050-3AF6-53C7932358CE}"/>
              </a:ext>
            </a:extLst>
          </p:cNvPr>
          <p:cNvPicPr>
            <a:picLocks noChangeAspect="1"/>
          </p:cNvPicPr>
          <p:nvPr/>
        </p:nvPicPr>
        <p:blipFill>
          <a:blip r:embed="rId2"/>
          <a:stretch>
            <a:fillRect/>
          </a:stretch>
        </p:blipFill>
        <p:spPr>
          <a:xfrm>
            <a:off x="214499" y="3835956"/>
            <a:ext cx="4891769" cy="2830718"/>
          </a:xfrm>
          <a:prstGeom prst="rect">
            <a:avLst/>
          </a:prstGeom>
        </p:spPr>
      </p:pic>
      <p:sp>
        <p:nvSpPr>
          <p:cNvPr id="6" name="Arrow: Right 5">
            <a:extLst>
              <a:ext uri="{FF2B5EF4-FFF2-40B4-BE49-F238E27FC236}">
                <a16:creationId xmlns:a16="http://schemas.microsoft.com/office/drawing/2014/main" id="{E5E55471-BC5B-DFA4-1877-F45E322D623F}"/>
              </a:ext>
            </a:extLst>
          </p:cNvPr>
          <p:cNvSpPr/>
          <p:nvPr/>
        </p:nvSpPr>
        <p:spPr>
          <a:xfrm rot="-2460000">
            <a:off x="4775636" y="4002546"/>
            <a:ext cx="2849670" cy="4697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8" descr="Logo&#10;&#10;Description automatically generated">
            <a:extLst>
              <a:ext uri="{FF2B5EF4-FFF2-40B4-BE49-F238E27FC236}">
                <a16:creationId xmlns:a16="http://schemas.microsoft.com/office/drawing/2014/main" id="{75A33489-F89C-3B9B-BB38-C8FD35FB7619}"/>
              </a:ext>
            </a:extLst>
          </p:cNvPr>
          <p:cNvPicPr>
            <a:picLocks noChangeAspect="1"/>
          </p:cNvPicPr>
          <p:nvPr/>
        </p:nvPicPr>
        <p:blipFill>
          <a:blip r:embed="rId3"/>
          <a:stretch>
            <a:fillRect/>
          </a:stretch>
        </p:blipFill>
        <p:spPr>
          <a:xfrm>
            <a:off x="7521880" y="808289"/>
            <a:ext cx="3620021" cy="3258135"/>
          </a:xfrm>
          <a:prstGeom prst="rect">
            <a:avLst/>
          </a:prstGeom>
        </p:spPr>
      </p:pic>
      <p:pic>
        <p:nvPicPr>
          <p:cNvPr id="9" name="Picture 10" descr="Icon&#10;&#10;Description automatically generated">
            <a:extLst>
              <a:ext uri="{FF2B5EF4-FFF2-40B4-BE49-F238E27FC236}">
                <a16:creationId xmlns:a16="http://schemas.microsoft.com/office/drawing/2014/main" id="{49B50922-1EB5-84BA-5325-A754100184B2}"/>
              </a:ext>
            </a:extLst>
          </p:cNvPr>
          <p:cNvPicPr>
            <a:picLocks noChangeAspect="1"/>
          </p:cNvPicPr>
          <p:nvPr/>
        </p:nvPicPr>
        <p:blipFill>
          <a:blip r:embed="rId4"/>
          <a:stretch>
            <a:fillRect/>
          </a:stretch>
        </p:blipFill>
        <p:spPr>
          <a:xfrm>
            <a:off x="9377950" y="4392917"/>
            <a:ext cx="2266950" cy="2143125"/>
          </a:xfrm>
          <a:prstGeom prst="rect">
            <a:avLst/>
          </a:prstGeom>
        </p:spPr>
      </p:pic>
    </p:spTree>
    <p:extLst>
      <p:ext uri="{BB962C8B-B14F-4D97-AF65-F5344CB8AC3E}">
        <p14:creationId xmlns:p14="http://schemas.microsoft.com/office/powerpoint/2010/main" val="7583937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B7EFF05-A8DA-4B3E-9C21-7A04283D4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D690F001-2D75-4EFE-805F-3E6954B75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C6F7DA8-FD92-4ACF-9932-BF007E32A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4F76F7D6-E5D2-44FA-B1FA-A1A61DF18E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0554709" cy="6858000"/>
          </a:xfrm>
          <a:custGeom>
            <a:avLst/>
            <a:gdLst>
              <a:gd name="connsiteX0" fmla="*/ 678080 w 10554709"/>
              <a:gd name="connsiteY0" fmla="*/ 0 h 6858000"/>
              <a:gd name="connsiteX1" fmla="*/ 8939948 w 10554709"/>
              <a:gd name="connsiteY1" fmla="*/ 0 h 6858000"/>
              <a:gd name="connsiteX2" fmla="*/ 9088366 w 10554709"/>
              <a:gd name="connsiteY2" fmla="*/ 139640 h 6858000"/>
              <a:gd name="connsiteX3" fmla="*/ 10554709 w 10554709"/>
              <a:gd name="connsiteY3" fmla="*/ 3680162 h 6858000"/>
              <a:gd name="connsiteX4" fmla="*/ 9852869 w 10554709"/>
              <a:gd name="connsiteY4" fmla="*/ 6618597 h 6858000"/>
              <a:gd name="connsiteX5" fmla="*/ 9732509 w 10554709"/>
              <a:gd name="connsiteY5" fmla="*/ 6858000 h 6858000"/>
              <a:gd name="connsiteX6" fmla="*/ 0 w 10554709"/>
              <a:gd name="connsiteY6" fmla="*/ 6858000 h 6858000"/>
              <a:gd name="connsiteX7" fmla="*/ 0 w 10554709"/>
              <a:gd name="connsiteY7" fmla="*/ 893015 h 6858000"/>
              <a:gd name="connsiteX8" fmla="*/ 32877 w 10554709"/>
              <a:gd name="connsiteY8" fmla="*/ 837948 h 6858000"/>
              <a:gd name="connsiteX9" fmla="*/ 408715 w 10554709"/>
              <a:gd name="connsiteY9" fmla="*/ 30770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54709" h="6858000">
                <a:moveTo>
                  <a:pt x="678080" y="0"/>
                </a:moveTo>
                <a:lnTo>
                  <a:pt x="8939948" y="0"/>
                </a:lnTo>
                <a:lnTo>
                  <a:pt x="9088366" y="139640"/>
                </a:lnTo>
                <a:cubicBezTo>
                  <a:pt x="10103527" y="1150771"/>
                  <a:pt x="10554709" y="2302771"/>
                  <a:pt x="10554709" y="3680162"/>
                </a:cubicBezTo>
                <a:cubicBezTo>
                  <a:pt x="10554709" y="4782075"/>
                  <a:pt x="10354183" y="5717032"/>
                  <a:pt x="9852869" y="6618597"/>
                </a:cubicBezTo>
                <a:lnTo>
                  <a:pt x="9732509" y="6858000"/>
                </a:lnTo>
                <a:lnTo>
                  <a:pt x="0" y="6858000"/>
                </a:lnTo>
                <a:lnTo>
                  <a:pt x="0" y="893015"/>
                </a:lnTo>
                <a:lnTo>
                  <a:pt x="32877" y="837948"/>
                </a:lnTo>
                <a:cubicBezTo>
                  <a:pt x="149932" y="650048"/>
                  <a:pt x="274183" y="474695"/>
                  <a:pt x="408715" y="307706"/>
                </a:cubicBezTo>
                <a:close/>
              </a:path>
            </a:pathLst>
          </a:custGeom>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986319C0-9D04-CF3C-C5C8-1B909DFE8360}"/>
              </a:ext>
            </a:extLst>
          </p:cNvPr>
          <p:cNvSpPr>
            <a:spLocks noGrp="1"/>
          </p:cNvSpPr>
          <p:nvPr>
            <p:ph type="title"/>
          </p:nvPr>
        </p:nvSpPr>
        <p:spPr>
          <a:xfrm>
            <a:off x="1827440" y="-1840320"/>
            <a:ext cx="6911974" cy="2803071"/>
          </a:xfrm>
        </p:spPr>
        <p:txBody>
          <a:bodyPr vert="horz" wrap="square" lIns="0" tIns="0" rIns="0" bIns="0" rtlCol="0" anchor="b" anchorCtr="0">
            <a:normAutofit/>
          </a:bodyPr>
          <a:lstStyle/>
          <a:p>
            <a:pPr algn="ctr"/>
            <a:r>
              <a:rPr lang="en-US" sz="4500" b="1" spc="-100" dirty="0"/>
              <a:t>About me:</a:t>
            </a:r>
          </a:p>
        </p:txBody>
      </p:sp>
      <p:sp>
        <p:nvSpPr>
          <p:cNvPr id="18" name="Freeform 10">
            <a:extLst>
              <a:ext uri="{FF2B5EF4-FFF2-40B4-BE49-F238E27FC236}">
                <a16:creationId xmlns:a16="http://schemas.microsoft.com/office/drawing/2014/main" id="{671E2FB4-7344-4400-973C-C4E1D46C1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4500000">
            <a:off x="9006897" y="392628"/>
            <a:ext cx="3095625" cy="2897543"/>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F56472A4-6B65-B97A-6AC3-451AA34394EB}"/>
              </a:ext>
            </a:extLst>
          </p:cNvPr>
          <p:cNvSpPr txBox="1"/>
          <p:nvPr/>
        </p:nvSpPr>
        <p:spPr>
          <a:xfrm>
            <a:off x="132428" y="1331551"/>
            <a:ext cx="5692426"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My name is Kyra Behl! I am fourteen years old and have just finished Grade 8 and transitioning to Grade 9 in the coming academic year. When I'm not coding, you can find me on the piano or the golf course. My other hobbies beside coding are sketching and writing books including book reviews! I am a published author on Amazon and have had some of my books sold in local bookstores. In total, I have published 3+ books and my new novel is in the midst of being published. </a:t>
            </a:r>
            <a:endParaRPr lang="en-US" dirty="0"/>
          </a:p>
          <a:p>
            <a:pPr algn="l"/>
            <a:endParaRPr lang="en-US" dirty="0"/>
          </a:p>
        </p:txBody>
      </p:sp>
      <p:pic>
        <p:nvPicPr>
          <p:cNvPr id="7" name="Picture 8" descr="A picture containing lamp, light&#10;&#10;Description automatically generated">
            <a:extLst>
              <a:ext uri="{FF2B5EF4-FFF2-40B4-BE49-F238E27FC236}">
                <a16:creationId xmlns:a16="http://schemas.microsoft.com/office/drawing/2014/main" id="{3FD61F41-04E5-6F3A-C88A-B6B724E8E2F4}"/>
              </a:ext>
            </a:extLst>
          </p:cNvPr>
          <p:cNvPicPr>
            <a:picLocks noChangeAspect="1"/>
          </p:cNvPicPr>
          <p:nvPr/>
        </p:nvPicPr>
        <p:blipFill>
          <a:blip r:embed="rId2"/>
          <a:stretch>
            <a:fillRect/>
          </a:stretch>
        </p:blipFill>
        <p:spPr>
          <a:xfrm>
            <a:off x="5325649" y="3941745"/>
            <a:ext cx="3285994" cy="2769061"/>
          </a:xfrm>
          <a:prstGeom prst="rect">
            <a:avLst/>
          </a:prstGeom>
        </p:spPr>
      </p:pic>
      <p:pic>
        <p:nvPicPr>
          <p:cNvPr id="9" name="Picture 10" descr="A picture containing logo&#10;&#10;Description automatically generated">
            <a:extLst>
              <a:ext uri="{FF2B5EF4-FFF2-40B4-BE49-F238E27FC236}">
                <a16:creationId xmlns:a16="http://schemas.microsoft.com/office/drawing/2014/main" id="{96A58244-E873-0249-3C68-125DE5625FCC}"/>
              </a:ext>
            </a:extLst>
          </p:cNvPr>
          <p:cNvPicPr>
            <a:picLocks noChangeAspect="1"/>
          </p:cNvPicPr>
          <p:nvPr/>
        </p:nvPicPr>
        <p:blipFill>
          <a:blip r:embed="rId3"/>
          <a:stretch>
            <a:fillRect/>
          </a:stretch>
        </p:blipFill>
        <p:spPr>
          <a:xfrm>
            <a:off x="6646981" y="1841398"/>
            <a:ext cx="2340292" cy="1627187"/>
          </a:xfrm>
          <a:prstGeom prst="rect">
            <a:avLst/>
          </a:prstGeom>
        </p:spPr>
      </p:pic>
      <p:pic>
        <p:nvPicPr>
          <p:cNvPr id="11" name="Picture 12">
            <a:extLst>
              <a:ext uri="{FF2B5EF4-FFF2-40B4-BE49-F238E27FC236}">
                <a16:creationId xmlns:a16="http://schemas.microsoft.com/office/drawing/2014/main" id="{B6CE51F1-C00C-7464-82A0-6A34530C4143}"/>
              </a:ext>
            </a:extLst>
          </p:cNvPr>
          <p:cNvPicPr>
            <a:picLocks noChangeAspect="1"/>
          </p:cNvPicPr>
          <p:nvPr/>
        </p:nvPicPr>
        <p:blipFill>
          <a:blip r:embed="rId4"/>
          <a:stretch>
            <a:fillRect/>
          </a:stretch>
        </p:blipFill>
        <p:spPr>
          <a:xfrm>
            <a:off x="3471798" y="4796702"/>
            <a:ext cx="2346542" cy="1763529"/>
          </a:xfrm>
          <a:prstGeom prst="rect">
            <a:avLst/>
          </a:prstGeom>
        </p:spPr>
      </p:pic>
      <mc:AlternateContent xmlns:mc="http://schemas.openxmlformats.org/markup-compatibility/2006">
        <mc:Choice xmlns:p14="http://schemas.microsoft.com/office/powerpoint/2010/main" Requires="p14">
          <p:contentPart p14:bwMode="auto" r:id="rId5">
            <p14:nvContentPartPr>
              <p14:cNvPr id="23" name="Ink 22">
                <a:extLst>
                  <a:ext uri="{FF2B5EF4-FFF2-40B4-BE49-F238E27FC236}">
                    <a16:creationId xmlns:a16="http://schemas.microsoft.com/office/drawing/2014/main" id="{78745D9F-EAE3-9A2D-7BB6-C9FAA28ED044}"/>
                  </a:ext>
                </a:extLst>
              </p14:cNvPr>
              <p14:cNvContentPartPr/>
              <p14:nvPr/>
            </p14:nvContentPartPr>
            <p14:xfrm>
              <a:off x="10541638" y="4715897"/>
              <a:ext cx="338400" cy="1127880"/>
            </p14:xfrm>
          </p:contentPart>
        </mc:Choice>
        <mc:Fallback>
          <p:pic>
            <p:nvPicPr>
              <p:cNvPr id="23" name="Ink 22">
                <a:extLst>
                  <a:ext uri="{FF2B5EF4-FFF2-40B4-BE49-F238E27FC236}">
                    <a16:creationId xmlns:a16="http://schemas.microsoft.com/office/drawing/2014/main" id="{78745D9F-EAE3-9A2D-7BB6-C9FAA28ED044}"/>
                  </a:ext>
                </a:extLst>
              </p:cNvPr>
              <p:cNvPicPr/>
              <p:nvPr/>
            </p:nvPicPr>
            <p:blipFill>
              <a:blip r:embed="rId6"/>
              <a:stretch>
                <a:fillRect/>
              </a:stretch>
            </p:blipFill>
            <p:spPr>
              <a:xfrm>
                <a:off x="10505998" y="4680257"/>
                <a:ext cx="410040" cy="1199520"/>
              </a:xfrm>
              <a:prstGeom prst="rect">
                <a:avLst/>
              </a:prstGeom>
            </p:spPr>
          </p:pic>
        </mc:Fallback>
      </mc:AlternateContent>
      <p:grpSp>
        <p:nvGrpSpPr>
          <p:cNvPr id="19" name="Group 18">
            <a:extLst>
              <a:ext uri="{FF2B5EF4-FFF2-40B4-BE49-F238E27FC236}">
                <a16:creationId xmlns:a16="http://schemas.microsoft.com/office/drawing/2014/main" id="{54EB2B71-28D0-9843-D213-BA9452A44268}"/>
              </a:ext>
            </a:extLst>
          </p:cNvPr>
          <p:cNvGrpSpPr/>
          <p:nvPr/>
        </p:nvGrpSpPr>
        <p:grpSpPr>
          <a:xfrm>
            <a:off x="10808940" y="5577840"/>
            <a:ext cx="360" cy="360"/>
            <a:chOff x="10808940" y="5577840"/>
            <a:chExt cx="360" cy="360"/>
          </a:xfrm>
        </p:grpSpPr>
        <mc:AlternateContent xmlns:mc="http://schemas.openxmlformats.org/markup-compatibility/2006">
          <mc:Choice xmlns:p14="http://schemas.microsoft.com/office/powerpoint/2010/main" Requires="p14">
            <p:contentPart p14:bwMode="auto" r:id="rId7">
              <p14:nvContentPartPr>
                <p14:cNvPr id="5" name="Ink 4">
                  <a:extLst>
                    <a:ext uri="{FF2B5EF4-FFF2-40B4-BE49-F238E27FC236}">
                      <a16:creationId xmlns:a16="http://schemas.microsoft.com/office/drawing/2014/main" id="{8BF7994A-B417-49BD-5532-C92ACD7921C2}"/>
                    </a:ext>
                  </a:extLst>
                </p14:cNvPr>
                <p14:cNvContentPartPr/>
                <p14:nvPr/>
              </p14:nvContentPartPr>
              <p14:xfrm>
                <a:off x="10808940" y="5577840"/>
                <a:ext cx="360" cy="360"/>
              </p14:xfrm>
            </p:contentPart>
          </mc:Choice>
          <mc:Fallback>
            <p:pic>
              <p:nvPicPr>
                <p:cNvPr id="5" name="Ink 4">
                  <a:extLst>
                    <a:ext uri="{FF2B5EF4-FFF2-40B4-BE49-F238E27FC236}">
                      <a16:creationId xmlns:a16="http://schemas.microsoft.com/office/drawing/2014/main" id="{8BF7994A-B417-49BD-5532-C92ACD7921C2}"/>
                    </a:ext>
                  </a:extLst>
                </p:cNvPr>
                <p:cNvPicPr/>
                <p:nvPr/>
              </p:nvPicPr>
              <p:blipFill>
                <a:blip r:embed="rId8"/>
                <a:stretch>
                  <a:fillRect/>
                </a:stretch>
              </p:blipFill>
              <p:spPr>
                <a:xfrm>
                  <a:off x="10772940" y="554184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3" name="Ink 12">
                  <a:extLst>
                    <a:ext uri="{FF2B5EF4-FFF2-40B4-BE49-F238E27FC236}">
                      <a16:creationId xmlns:a16="http://schemas.microsoft.com/office/drawing/2014/main" id="{28CF71C3-0B91-1006-2F5F-14A5A46513DF}"/>
                    </a:ext>
                  </a:extLst>
                </p14:cNvPr>
                <p14:cNvContentPartPr/>
                <p14:nvPr/>
              </p14:nvContentPartPr>
              <p14:xfrm>
                <a:off x="10808940" y="5577840"/>
                <a:ext cx="360" cy="360"/>
              </p14:xfrm>
            </p:contentPart>
          </mc:Choice>
          <mc:Fallback>
            <p:pic>
              <p:nvPicPr>
                <p:cNvPr id="13" name="Ink 12">
                  <a:extLst>
                    <a:ext uri="{FF2B5EF4-FFF2-40B4-BE49-F238E27FC236}">
                      <a16:creationId xmlns:a16="http://schemas.microsoft.com/office/drawing/2014/main" id="{28CF71C3-0B91-1006-2F5F-14A5A46513DF}"/>
                    </a:ext>
                  </a:extLst>
                </p:cNvPr>
                <p:cNvPicPr/>
                <p:nvPr/>
              </p:nvPicPr>
              <p:blipFill>
                <a:blip r:embed="rId8"/>
                <a:stretch>
                  <a:fillRect/>
                </a:stretch>
              </p:blipFill>
              <p:spPr>
                <a:xfrm>
                  <a:off x="10772940" y="5541840"/>
                  <a:ext cx="72000" cy="72000"/>
                </a:xfrm>
                <a:prstGeom prst="rect">
                  <a:avLst/>
                </a:prstGeom>
              </p:spPr>
            </p:pic>
          </mc:Fallback>
        </mc:AlternateContent>
      </p:grpSp>
      <p:pic>
        <p:nvPicPr>
          <p:cNvPr id="22" name="Picture 14" descr="Text&#10;&#10;Description automatically generated">
            <a:extLst>
              <a:ext uri="{FF2B5EF4-FFF2-40B4-BE49-F238E27FC236}">
                <a16:creationId xmlns:a16="http://schemas.microsoft.com/office/drawing/2014/main" id="{307CBAC6-45F3-90EB-FD1D-AD47E8FA71FE}"/>
              </a:ext>
            </a:extLst>
          </p:cNvPr>
          <p:cNvPicPr>
            <a:picLocks noChangeAspect="1"/>
          </p:cNvPicPr>
          <p:nvPr/>
        </p:nvPicPr>
        <p:blipFill>
          <a:blip r:embed="rId10"/>
          <a:stretch>
            <a:fillRect/>
          </a:stretch>
        </p:blipFill>
        <p:spPr>
          <a:xfrm>
            <a:off x="8611643" y="4529644"/>
            <a:ext cx="3200399" cy="16557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15762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B7EFF05-A8DA-4B3E-9C21-7A04283D4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65D6A032-F742-47E1-82F2-1EC629434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9AF7C97-BADA-4A0C-82CB-5BB641BAB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CD9C6F9B-2CB0-4FD8-8F6E-C04D4CE098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760324" cy="6434340"/>
          </a:xfrm>
          <a:custGeom>
            <a:avLst/>
            <a:gdLst>
              <a:gd name="connsiteX0" fmla="*/ 0 w 7760324"/>
              <a:gd name="connsiteY0" fmla="*/ 0 h 6434340"/>
              <a:gd name="connsiteX1" fmla="*/ 7193558 w 7760324"/>
              <a:gd name="connsiteY1" fmla="*/ 0 h 6434340"/>
              <a:gd name="connsiteX2" fmla="*/ 7270378 w 7760324"/>
              <a:gd name="connsiteY2" fmla="*/ 141666 h 6434340"/>
              <a:gd name="connsiteX3" fmla="*/ 7477890 w 7760324"/>
              <a:gd name="connsiteY3" fmla="*/ 744772 h 6434340"/>
              <a:gd name="connsiteX4" fmla="*/ 7459137 w 7760324"/>
              <a:gd name="connsiteY4" fmla="*/ 3396664 h 6434340"/>
              <a:gd name="connsiteX5" fmla="*/ 5749038 w 7760324"/>
              <a:gd name="connsiteY5" fmla="*/ 5643529 h 6434340"/>
              <a:gd name="connsiteX6" fmla="*/ 5004621 w 7760324"/>
              <a:gd name="connsiteY6" fmla="*/ 6096153 h 6434340"/>
              <a:gd name="connsiteX7" fmla="*/ 3484742 w 7760324"/>
              <a:gd name="connsiteY7" fmla="*/ 6399972 h 6434340"/>
              <a:gd name="connsiteX8" fmla="*/ 1300034 w 7760324"/>
              <a:gd name="connsiteY8" fmla="*/ 5884178 h 6434340"/>
              <a:gd name="connsiteX9" fmla="*/ 248715 w 7760324"/>
              <a:gd name="connsiteY9" fmla="*/ 5048740 h 6434340"/>
              <a:gd name="connsiteX10" fmla="*/ 0 w 7760324"/>
              <a:gd name="connsiteY10" fmla="*/ 4799696 h 643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60324" h="6434340">
                <a:moveTo>
                  <a:pt x="0" y="0"/>
                </a:moveTo>
                <a:lnTo>
                  <a:pt x="7193558" y="0"/>
                </a:lnTo>
                <a:lnTo>
                  <a:pt x="7270378" y="141666"/>
                </a:lnTo>
                <a:cubicBezTo>
                  <a:pt x="7374759" y="354823"/>
                  <a:pt x="7479140" y="567979"/>
                  <a:pt x="7477890" y="744772"/>
                </a:cubicBezTo>
                <a:cubicBezTo>
                  <a:pt x="7860620" y="1526346"/>
                  <a:pt x="7854369" y="2410310"/>
                  <a:pt x="7459137" y="3396664"/>
                </a:cubicBezTo>
                <a:cubicBezTo>
                  <a:pt x="7063906" y="4383018"/>
                  <a:pt x="6458662" y="5119852"/>
                  <a:pt x="5749038" y="5643529"/>
                </a:cubicBezTo>
                <a:cubicBezTo>
                  <a:pt x="5571320" y="5818646"/>
                  <a:pt x="5358807" y="5922711"/>
                  <a:pt x="5004621" y="6096153"/>
                </a:cubicBezTo>
                <a:cubicBezTo>
                  <a:pt x="4508758" y="6338972"/>
                  <a:pt x="3978103" y="6510739"/>
                  <a:pt x="3484742" y="6399972"/>
                </a:cubicBezTo>
                <a:cubicBezTo>
                  <a:pt x="2955337" y="6394946"/>
                  <a:pt x="2250713" y="6211452"/>
                  <a:pt x="1300034" y="5884178"/>
                </a:cubicBezTo>
                <a:cubicBezTo>
                  <a:pt x="904856" y="5615219"/>
                  <a:pt x="554416" y="5336740"/>
                  <a:pt x="248715" y="5048740"/>
                </a:cubicBezTo>
                <a:lnTo>
                  <a:pt x="0" y="4799696"/>
                </a:ln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A440DE0-707B-BB50-02CA-0122CBBF3B9D}"/>
              </a:ext>
            </a:extLst>
          </p:cNvPr>
          <p:cNvSpPr>
            <a:spLocks noGrp="1"/>
          </p:cNvSpPr>
          <p:nvPr>
            <p:ph type="title"/>
          </p:nvPr>
        </p:nvSpPr>
        <p:spPr>
          <a:xfrm>
            <a:off x="573863" y="-730931"/>
            <a:ext cx="5370542" cy="3136192"/>
          </a:xfrm>
        </p:spPr>
        <p:txBody>
          <a:bodyPr vert="horz" wrap="square" lIns="0" tIns="0" rIns="0" bIns="0" rtlCol="0" anchor="ctr" anchorCtr="0">
            <a:normAutofit/>
          </a:bodyPr>
          <a:lstStyle/>
          <a:p>
            <a:pPr algn="ctr"/>
            <a:r>
              <a:rPr lang="en-US" sz="3700" spc="-100" dirty="0"/>
              <a:t>Internship Journey with </a:t>
            </a:r>
            <a:r>
              <a:rPr lang="en-US" sz="3700" spc="-100" dirty="0" err="1"/>
              <a:t>Clevered</a:t>
            </a:r>
            <a:endParaRPr lang="en-US" sz="3700" spc="-100" dirty="0"/>
          </a:p>
        </p:txBody>
      </p:sp>
      <p:grpSp>
        <p:nvGrpSpPr>
          <p:cNvPr id="18" name="Group 17">
            <a:extLst>
              <a:ext uri="{FF2B5EF4-FFF2-40B4-BE49-F238E27FC236}">
                <a16:creationId xmlns:a16="http://schemas.microsoft.com/office/drawing/2014/main" id="{58CE1DD1-65E2-46E3-8E5D-3D9551ADC0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35063" y="1460855"/>
            <a:ext cx="4904299" cy="5511445"/>
            <a:chOff x="6435063" y="1460855"/>
            <a:chExt cx="4904299" cy="5511445"/>
          </a:xfrm>
        </p:grpSpPr>
        <p:sp>
          <p:nvSpPr>
            <p:cNvPr id="19" name="Freeform 79">
              <a:extLst>
                <a:ext uri="{FF2B5EF4-FFF2-40B4-BE49-F238E27FC236}">
                  <a16:creationId xmlns:a16="http://schemas.microsoft.com/office/drawing/2014/main" id="{BA46EBEE-EDAC-420B-8980-1CC96D332A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671651" y="5894855"/>
              <a:ext cx="667711" cy="1077445"/>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0" name="Freeform 80">
              <a:extLst>
                <a:ext uri="{FF2B5EF4-FFF2-40B4-BE49-F238E27FC236}">
                  <a16:creationId xmlns:a16="http://schemas.microsoft.com/office/drawing/2014/main" id="{77940BD3-2762-48F7-9EED-0890C00B163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435063" y="3856192"/>
              <a:ext cx="895341" cy="460318"/>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1" name="Freeform 82">
              <a:extLst>
                <a:ext uri="{FF2B5EF4-FFF2-40B4-BE49-F238E27FC236}">
                  <a16:creationId xmlns:a16="http://schemas.microsoft.com/office/drawing/2014/main" id="{9A8D39D2-38DC-4485-99D4-ED78E34368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755114" y="1460855"/>
              <a:ext cx="500784" cy="910515"/>
            </a:xfrm>
            <a:custGeom>
              <a:avLst/>
              <a:gdLst>
                <a:gd name="T0" fmla="*/ 3 w 37"/>
                <a:gd name="T1" fmla="*/ 28 h 67"/>
                <a:gd name="T2" fmla="*/ 4 w 37"/>
                <a:gd name="T3" fmla="*/ 19 h 67"/>
                <a:gd name="T4" fmla="*/ 5 w 37"/>
                <a:gd name="T5" fmla="*/ 12 h 67"/>
                <a:gd name="T6" fmla="*/ 13 w 37"/>
                <a:gd name="T7" fmla="*/ 1 h 67"/>
                <a:gd name="T8" fmla="*/ 25 w 37"/>
                <a:gd name="T9" fmla="*/ 1 h 67"/>
                <a:gd name="T10" fmla="*/ 35 w 37"/>
                <a:gd name="T11" fmla="*/ 7 h 67"/>
                <a:gd name="T12" fmla="*/ 33 w 37"/>
                <a:gd name="T13" fmla="*/ 47 h 67"/>
                <a:gd name="T14" fmla="*/ 24 w 37"/>
                <a:gd name="T15" fmla="*/ 65 h 67"/>
                <a:gd name="T16" fmla="*/ 13 w 37"/>
                <a:gd name="T17" fmla="*/ 66 h 67"/>
                <a:gd name="T18" fmla="*/ 2 w 37"/>
                <a:gd name="T19" fmla="*/ 60 h 67"/>
                <a:gd name="T20" fmla="*/ 1 w 37"/>
                <a:gd name="T21" fmla="*/ 48 h 67"/>
                <a:gd name="T22" fmla="*/ 3 w 37"/>
                <a:gd name="T23"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67">
                  <a:moveTo>
                    <a:pt x="3" y="28"/>
                  </a:moveTo>
                  <a:cubicBezTo>
                    <a:pt x="3" y="25"/>
                    <a:pt x="4" y="20"/>
                    <a:pt x="4" y="19"/>
                  </a:cubicBezTo>
                  <a:cubicBezTo>
                    <a:pt x="5" y="12"/>
                    <a:pt x="5" y="12"/>
                    <a:pt x="5" y="12"/>
                  </a:cubicBezTo>
                  <a:cubicBezTo>
                    <a:pt x="7" y="6"/>
                    <a:pt x="10" y="3"/>
                    <a:pt x="13" y="1"/>
                  </a:cubicBezTo>
                  <a:cubicBezTo>
                    <a:pt x="16" y="0"/>
                    <a:pt x="20" y="0"/>
                    <a:pt x="25" y="1"/>
                  </a:cubicBezTo>
                  <a:cubicBezTo>
                    <a:pt x="30" y="2"/>
                    <a:pt x="34" y="4"/>
                    <a:pt x="35" y="7"/>
                  </a:cubicBezTo>
                  <a:cubicBezTo>
                    <a:pt x="37" y="11"/>
                    <a:pt x="33" y="43"/>
                    <a:pt x="33" y="47"/>
                  </a:cubicBezTo>
                  <a:cubicBezTo>
                    <a:pt x="32" y="57"/>
                    <a:pt x="30" y="63"/>
                    <a:pt x="24" y="65"/>
                  </a:cubicBezTo>
                  <a:cubicBezTo>
                    <a:pt x="21" y="67"/>
                    <a:pt x="17" y="67"/>
                    <a:pt x="13" y="66"/>
                  </a:cubicBezTo>
                  <a:cubicBezTo>
                    <a:pt x="8" y="66"/>
                    <a:pt x="4" y="64"/>
                    <a:pt x="2" y="60"/>
                  </a:cubicBezTo>
                  <a:cubicBezTo>
                    <a:pt x="1" y="57"/>
                    <a:pt x="0" y="53"/>
                    <a:pt x="1" y="48"/>
                  </a:cubicBezTo>
                  <a:cubicBezTo>
                    <a:pt x="1" y="48"/>
                    <a:pt x="3" y="30"/>
                    <a:pt x="3" y="2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2" name="Freeform 83">
              <a:extLst>
                <a:ext uri="{FF2B5EF4-FFF2-40B4-BE49-F238E27FC236}">
                  <a16:creationId xmlns:a16="http://schemas.microsoft.com/office/drawing/2014/main" id="{6D44268A-9D5E-4A1A-B4F8-95251A18AC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963820" y="1482445"/>
              <a:ext cx="515958" cy="910515"/>
            </a:xfrm>
            <a:custGeom>
              <a:avLst/>
              <a:gdLst>
                <a:gd name="T0" fmla="*/ 36 w 38"/>
                <a:gd name="T1" fmla="*/ 58 h 67"/>
                <a:gd name="T2" fmla="*/ 33 w 38"/>
                <a:gd name="T3" fmla="*/ 63 h 67"/>
                <a:gd name="T4" fmla="*/ 27 w 38"/>
                <a:gd name="T5" fmla="*/ 65 h 67"/>
                <a:gd name="T6" fmla="*/ 24 w 38"/>
                <a:gd name="T7" fmla="*/ 66 h 67"/>
                <a:gd name="T8" fmla="*/ 16 w 38"/>
                <a:gd name="T9" fmla="*/ 65 h 67"/>
                <a:gd name="T10" fmla="*/ 9 w 38"/>
                <a:gd name="T11" fmla="*/ 59 h 67"/>
                <a:gd name="T12" fmla="*/ 6 w 38"/>
                <a:gd name="T13" fmla="*/ 48 h 67"/>
                <a:gd name="T14" fmla="*/ 5 w 38"/>
                <a:gd name="T15" fmla="*/ 37 h 67"/>
                <a:gd name="T16" fmla="*/ 2 w 38"/>
                <a:gd name="T17" fmla="*/ 22 h 67"/>
                <a:gd name="T18" fmla="*/ 1 w 38"/>
                <a:gd name="T19" fmla="*/ 9 h 67"/>
                <a:gd name="T20" fmla="*/ 13 w 38"/>
                <a:gd name="T21" fmla="*/ 1 h 67"/>
                <a:gd name="T22" fmla="*/ 23 w 38"/>
                <a:gd name="T23" fmla="*/ 2 h 67"/>
                <a:gd name="T24" fmla="*/ 28 w 38"/>
                <a:gd name="T25" fmla="*/ 6 h 67"/>
                <a:gd name="T26" fmla="*/ 32 w 38"/>
                <a:gd name="T27" fmla="*/ 14 h 67"/>
                <a:gd name="T28" fmla="*/ 37 w 38"/>
                <a:gd name="T29" fmla="*/ 46 h 67"/>
                <a:gd name="T30" fmla="*/ 36 w 38"/>
                <a:gd name="T31" fmla="*/ 5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67">
                  <a:moveTo>
                    <a:pt x="36" y="58"/>
                  </a:moveTo>
                  <a:cubicBezTo>
                    <a:pt x="35" y="60"/>
                    <a:pt x="34" y="62"/>
                    <a:pt x="33" y="63"/>
                  </a:cubicBezTo>
                  <a:cubicBezTo>
                    <a:pt x="31" y="64"/>
                    <a:pt x="29" y="64"/>
                    <a:pt x="27" y="65"/>
                  </a:cubicBezTo>
                  <a:cubicBezTo>
                    <a:pt x="26" y="65"/>
                    <a:pt x="25" y="66"/>
                    <a:pt x="24" y="66"/>
                  </a:cubicBezTo>
                  <a:cubicBezTo>
                    <a:pt x="21" y="67"/>
                    <a:pt x="18" y="67"/>
                    <a:pt x="16" y="65"/>
                  </a:cubicBezTo>
                  <a:cubicBezTo>
                    <a:pt x="13" y="64"/>
                    <a:pt x="11" y="62"/>
                    <a:pt x="9" y="59"/>
                  </a:cubicBezTo>
                  <a:cubicBezTo>
                    <a:pt x="7" y="56"/>
                    <a:pt x="6" y="52"/>
                    <a:pt x="6" y="48"/>
                  </a:cubicBezTo>
                  <a:cubicBezTo>
                    <a:pt x="5" y="37"/>
                    <a:pt x="5" y="37"/>
                    <a:pt x="5" y="37"/>
                  </a:cubicBezTo>
                  <a:cubicBezTo>
                    <a:pt x="2" y="22"/>
                    <a:pt x="2" y="22"/>
                    <a:pt x="2" y="22"/>
                  </a:cubicBezTo>
                  <a:cubicBezTo>
                    <a:pt x="0" y="16"/>
                    <a:pt x="0" y="12"/>
                    <a:pt x="1" y="9"/>
                  </a:cubicBezTo>
                  <a:cubicBezTo>
                    <a:pt x="3" y="5"/>
                    <a:pt x="7" y="1"/>
                    <a:pt x="13" y="1"/>
                  </a:cubicBezTo>
                  <a:cubicBezTo>
                    <a:pt x="18" y="0"/>
                    <a:pt x="21" y="2"/>
                    <a:pt x="23" y="2"/>
                  </a:cubicBezTo>
                  <a:cubicBezTo>
                    <a:pt x="25" y="3"/>
                    <a:pt x="26" y="4"/>
                    <a:pt x="28" y="6"/>
                  </a:cubicBezTo>
                  <a:cubicBezTo>
                    <a:pt x="29" y="8"/>
                    <a:pt x="30" y="10"/>
                    <a:pt x="32" y="14"/>
                  </a:cubicBezTo>
                  <a:cubicBezTo>
                    <a:pt x="33" y="18"/>
                    <a:pt x="37" y="46"/>
                    <a:pt x="37" y="46"/>
                  </a:cubicBezTo>
                  <a:cubicBezTo>
                    <a:pt x="38" y="52"/>
                    <a:pt x="37" y="56"/>
                    <a:pt x="36" y="5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3" name="Freeform 84">
              <a:extLst>
                <a:ext uri="{FF2B5EF4-FFF2-40B4-BE49-F238E27FC236}">
                  <a16:creationId xmlns:a16="http://schemas.microsoft.com/office/drawing/2014/main" id="{F0E273A2-7C37-438A-A4F5-7864B2DD2C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185417" y="5361771"/>
              <a:ext cx="773940" cy="814407"/>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4" name="Freeform 85">
              <a:extLst>
                <a:ext uri="{FF2B5EF4-FFF2-40B4-BE49-F238E27FC236}">
                  <a16:creationId xmlns:a16="http://schemas.microsoft.com/office/drawing/2014/main" id="{9C5A859B-CCA2-4744-9DFE-B734A9AEE4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879512" y="5973150"/>
              <a:ext cx="485608" cy="885225"/>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5" name="Freeform 87">
              <a:extLst>
                <a:ext uri="{FF2B5EF4-FFF2-40B4-BE49-F238E27FC236}">
                  <a16:creationId xmlns:a16="http://schemas.microsoft.com/office/drawing/2014/main" id="{F941723D-F68C-46C9-9763-281E9A4D23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232755" y="2056731"/>
              <a:ext cx="748646" cy="804290"/>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3" name="Picture 3">
            <a:extLst>
              <a:ext uri="{FF2B5EF4-FFF2-40B4-BE49-F238E27FC236}">
                <a16:creationId xmlns:a16="http://schemas.microsoft.com/office/drawing/2014/main" id="{D02F2C57-E64B-B1E0-FC5D-9BF5C4724169}"/>
              </a:ext>
            </a:extLst>
          </p:cNvPr>
          <p:cNvPicPr>
            <a:picLocks noChangeAspect="1"/>
          </p:cNvPicPr>
          <p:nvPr/>
        </p:nvPicPr>
        <p:blipFill>
          <a:blip r:embed="rId2"/>
          <a:stretch>
            <a:fillRect/>
          </a:stretch>
        </p:blipFill>
        <p:spPr>
          <a:xfrm>
            <a:off x="8223338" y="2633597"/>
            <a:ext cx="2968668" cy="296866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TextBox 3">
            <a:extLst>
              <a:ext uri="{FF2B5EF4-FFF2-40B4-BE49-F238E27FC236}">
                <a16:creationId xmlns:a16="http://schemas.microsoft.com/office/drawing/2014/main" id="{E343BCCE-5FBA-8FF2-79F9-3BDC84DC804C}"/>
              </a:ext>
            </a:extLst>
          </p:cNvPr>
          <p:cNvSpPr txBox="1"/>
          <p:nvPr/>
        </p:nvSpPr>
        <p:spPr>
          <a:xfrm>
            <a:off x="352294" y="1576192"/>
            <a:ext cx="6350043"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So far, I'm enjoying the internship and have learnt so much, I feel more confident in coding in python and have a clearer understanding of different AI models which have already been made. We finally now have a chance to bring out chosen project to life and are given a month to code it, I'm really looking forward and excited for this milestone in my journey!</a:t>
            </a:r>
            <a:endParaRPr lang="en-US"/>
          </a:p>
          <a:p>
            <a:pPr algn="l"/>
            <a:endParaRPr lang="en-US" dirty="0"/>
          </a:p>
        </p:txBody>
      </p:sp>
      <p:sp>
        <p:nvSpPr>
          <p:cNvPr id="5" name="Arrow: Down 4">
            <a:extLst>
              <a:ext uri="{FF2B5EF4-FFF2-40B4-BE49-F238E27FC236}">
                <a16:creationId xmlns:a16="http://schemas.microsoft.com/office/drawing/2014/main" id="{BD6F0C60-60F1-A5B6-6D3B-0263DC8FCFEE}"/>
              </a:ext>
            </a:extLst>
          </p:cNvPr>
          <p:cNvSpPr/>
          <p:nvPr/>
        </p:nvSpPr>
        <p:spPr>
          <a:xfrm>
            <a:off x="3084258" y="3427136"/>
            <a:ext cx="480164" cy="10333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6DB3A3-BD83-7824-5DF2-2DC33DE30B50}"/>
              </a:ext>
            </a:extLst>
          </p:cNvPr>
          <p:cNvSpPr txBox="1"/>
          <p:nvPr/>
        </p:nvSpPr>
        <p:spPr>
          <a:xfrm>
            <a:off x="357513" y="4765109"/>
            <a:ext cx="605776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I am quite  keen to work with Mr. Ken and the </a:t>
            </a:r>
            <a:r>
              <a:rPr lang="en-US" dirty="0" err="1">
                <a:ea typeface="+mn-lt"/>
                <a:cs typeface="+mn-lt"/>
              </a:rPr>
              <a:t>Clevered</a:t>
            </a:r>
            <a:r>
              <a:rPr lang="en-US" dirty="0">
                <a:ea typeface="+mn-lt"/>
                <a:cs typeface="+mn-lt"/>
              </a:rPr>
              <a:t> Mentors. Along with that, I'm grateful to receive such opportunity to do so. </a:t>
            </a:r>
            <a:endParaRPr lang="en-US" dirty="0"/>
          </a:p>
        </p:txBody>
      </p:sp>
    </p:spTree>
    <p:extLst>
      <p:ext uri="{BB962C8B-B14F-4D97-AF65-F5344CB8AC3E}">
        <p14:creationId xmlns:p14="http://schemas.microsoft.com/office/powerpoint/2010/main" val="251310739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F58D3F4-AD3E-4263-85BF-7EB712458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383AC10-A272-4982-A610-DDA728D78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F6FDED66-1461-4834-9923-329986747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95815" y="0"/>
            <a:ext cx="11196185" cy="6858000"/>
          </a:xfrm>
          <a:custGeom>
            <a:avLst/>
            <a:gdLst>
              <a:gd name="connsiteX0" fmla="*/ 678180 w 11196185"/>
              <a:gd name="connsiteY0" fmla="*/ 0 h 6858000"/>
              <a:gd name="connsiteX1" fmla="*/ 10577581 w 11196185"/>
              <a:gd name="connsiteY1" fmla="*/ 0 h 6858000"/>
              <a:gd name="connsiteX2" fmla="*/ 10716113 w 11196185"/>
              <a:gd name="connsiteY2" fmla="*/ 294338 h 6858000"/>
              <a:gd name="connsiteX3" fmla="*/ 11040720 w 11196185"/>
              <a:gd name="connsiteY3" fmla="*/ 992736 h 6858000"/>
              <a:gd name="connsiteX4" fmla="*/ 11188414 w 11196185"/>
              <a:gd name="connsiteY4" fmla="*/ 1350314 h 6858000"/>
              <a:gd name="connsiteX5" fmla="*/ 11196185 w 11196185"/>
              <a:gd name="connsiteY5" fmla="*/ 1382182 h 6858000"/>
              <a:gd name="connsiteX6" fmla="*/ 11196185 w 11196185"/>
              <a:gd name="connsiteY6" fmla="*/ 4121434 h 6858000"/>
              <a:gd name="connsiteX7" fmla="*/ 11176802 w 11196185"/>
              <a:gd name="connsiteY7" fmla="*/ 4304566 h 6858000"/>
              <a:gd name="connsiteX8" fmla="*/ 10289429 w 11196185"/>
              <a:gd name="connsiteY8" fmla="*/ 5937296 h 6858000"/>
              <a:gd name="connsiteX9" fmla="*/ 9411880 w 11196185"/>
              <a:gd name="connsiteY9" fmla="*/ 6851146 h 6858000"/>
              <a:gd name="connsiteX10" fmla="*/ 9402883 w 11196185"/>
              <a:gd name="connsiteY10" fmla="*/ 6858000 h 6858000"/>
              <a:gd name="connsiteX11" fmla="*/ 1880709 w 11196185"/>
              <a:gd name="connsiteY11" fmla="*/ 6858000 h 6858000"/>
              <a:gd name="connsiteX12" fmla="*/ 1838993 w 11196185"/>
              <a:gd name="connsiteY12" fmla="*/ 6821023 h 6858000"/>
              <a:gd name="connsiteX13" fmla="*/ 1110605 w 11196185"/>
              <a:gd name="connsiteY13" fmla="*/ 6101023 h 6858000"/>
              <a:gd name="connsiteX14" fmla="*/ 0 w 11196185"/>
              <a:gd name="connsiteY14" fmla="*/ 3022953 h 6858000"/>
              <a:gd name="connsiteX15" fmla="*/ 653297 w 11196185"/>
              <a:gd name="connsiteY15" fmla="*/ 4311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96185" h="6858000">
                <a:moveTo>
                  <a:pt x="678180" y="0"/>
                </a:moveTo>
                <a:lnTo>
                  <a:pt x="10577581" y="0"/>
                </a:lnTo>
                <a:lnTo>
                  <a:pt x="10716113" y="294338"/>
                </a:lnTo>
                <a:cubicBezTo>
                  <a:pt x="10820232" y="519974"/>
                  <a:pt x="10926393" y="755332"/>
                  <a:pt x="11040720" y="992736"/>
                </a:cubicBezTo>
                <a:cubicBezTo>
                  <a:pt x="11101967" y="1099159"/>
                  <a:pt x="11150454" y="1219908"/>
                  <a:pt x="11188414" y="1350314"/>
                </a:cubicBezTo>
                <a:lnTo>
                  <a:pt x="11196185" y="1382182"/>
                </a:lnTo>
                <a:lnTo>
                  <a:pt x="11196185" y="4121434"/>
                </a:lnTo>
                <a:lnTo>
                  <a:pt x="11176802" y="4304566"/>
                </a:lnTo>
                <a:cubicBezTo>
                  <a:pt x="11053990" y="5160104"/>
                  <a:pt x="10546664" y="5536165"/>
                  <a:pt x="10289429" y="5937296"/>
                </a:cubicBezTo>
                <a:cubicBezTo>
                  <a:pt x="10175102" y="6195166"/>
                  <a:pt x="9816937" y="6534516"/>
                  <a:pt x="9411880" y="6851146"/>
                </a:cubicBezTo>
                <a:lnTo>
                  <a:pt x="9402883" y="6858000"/>
                </a:lnTo>
                <a:lnTo>
                  <a:pt x="1880709" y="6858000"/>
                </a:lnTo>
                <a:lnTo>
                  <a:pt x="1838993" y="6821023"/>
                </a:lnTo>
                <a:cubicBezTo>
                  <a:pt x="1404461" y="6426943"/>
                  <a:pt x="1110605" y="6101023"/>
                  <a:pt x="1110605" y="6101023"/>
                </a:cubicBezTo>
                <a:cubicBezTo>
                  <a:pt x="816622" y="5544351"/>
                  <a:pt x="0" y="3776098"/>
                  <a:pt x="0" y="3022953"/>
                </a:cubicBezTo>
                <a:cubicBezTo>
                  <a:pt x="0" y="2171572"/>
                  <a:pt x="195989" y="894500"/>
                  <a:pt x="653297" y="43119"/>
                </a:cubicBez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FB4CF719-906C-3685-C995-06AA85073EAD}"/>
              </a:ext>
            </a:extLst>
          </p:cNvPr>
          <p:cNvSpPr>
            <a:spLocks noGrp="1"/>
          </p:cNvSpPr>
          <p:nvPr>
            <p:ph type="title"/>
          </p:nvPr>
        </p:nvSpPr>
        <p:spPr>
          <a:xfrm>
            <a:off x="2849310" y="-38416"/>
            <a:ext cx="4991961" cy="1477328"/>
          </a:xfrm>
        </p:spPr>
        <p:txBody>
          <a:bodyPr wrap="square" anchor="ctr">
            <a:normAutofit/>
          </a:bodyPr>
          <a:lstStyle/>
          <a:p>
            <a:r>
              <a:rPr lang="en-US" dirty="0"/>
              <a:t>About my app</a:t>
            </a:r>
          </a:p>
        </p:txBody>
      </p:sp>
      <p:sp>
        <p:nvSpPr>
          <p:cNvPr id="14" name="Freeform 10">
            <a:extLst>
              <a:ext uri="{FF2B5EF4-FFF2-40B4-BE49-F238E27FC236}">
                <a16:creationId xmlns:a16="http://schemas.microsoft.com/office/drawing/2014/main" id="{1607CD53-0FF9-47E9-94AD-2BF64BA80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5824556">
            <a:off x="198004" y="426519"/>
            <a:ext cx="2955087" cy="2765998"/>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Content Placeholder 5">
            <a:extLst>
              <a:ext uri="{FF2B5EF4-FFF2-40B4-BE49-F238E27FC236}">
                <a16:creationId xmlns:a16="http://schemas.microsoft.com/office/drawing/2014/main" id="{9800B320-8DAC-89DB-2C5D-B87ADA2ECE27}"/>
              </a:ext>
            </a:extLst>
          </p:cNvPr>
          <p:cNvSpPr>
            <a:spLocks noGrp="1"/>
          </p:cNvSpPr>
          <p:nvPr>
            <p:ph idx="1"/>
          </p:nvPr>
        </p:nvSpPr>
        <p:spPr>
          <a:xfrm>
            <a:off x="292028" y="3376668"/>
            <a:ext cx="4659883" cy="3227375"/>
          </a:xfrm>
        </p:spPr>
        <p:txBody>
          <a:bodyPr vert="horz" lIns="0" tIns="0" rIns="0" bIns="0" rtlCol="0" anchor="t">
            <a:normAutofit/>
          </a:bodyPr>
          <a:lstStyle/>
          <a:p>
            <a:r>
              <a:rPr lang="en-US" dirty="0">
                <a:solidFill>
                  <a:schemeClr val="tx1">
                    <a:lumMod val="95000"/>
                  </a:schemeClr>
                </a:solidFill>
                <a:ea typeface="+mn-lt"/>
                <a:cs typeface="+mn-lt"/>
              </a:rPr>
              <a:t>•App’s Introduction:</a:t>
            </a:r>
            <a:endParaRPr lang="en-US" dirty="0">
              <a:solidFill>
                <a:schemeClr val="tx1">
                  <a:lumMod val="95000"/>
                </a:schemeClr>
              </a:solidFill>
            </a:endParaRPr>
          </a:p>
          <a:p>
            <a:r>
              <a:rPr lang="en-US" dirty="0">
                <a:solidFill>
                  <a:schemeClr val="tx1">
                    <a:lumMod val="95000"/>
                  </a:schemeClr>
                </a:solidFill>
                <a:ea typeface="+mn-lt"/>
                <a:cs typeface="+mn-lt"/>
              </a:rPr>
              <a:t>•My app A.K.A Objectify is a fully functioning machine which can scan objects around it through pictures and even gives a speech output of their names. The purpose of my app is to help visually impaired people or anyone with some sort of disability! </a:t>
            </a:r>
            <a:endParaRPr lang="en-US" dirty="0">
              <a:solidFill>
                <a:schemeClr val="tx1">
                  <a:lumMod val="95000"/>
                </a:schemeClr>
              </a:solidFill>
            </a:endParaRPr>
          </a:p>
          <a:p>
            <a:endParaRPr lang="en-US" dirty="0">
              <a:solidFill>
                <a:schemeClr val="tx1">
                  <a:lumMod val="95000"/>
                </a:schemeClr>
              </a:solidFill>
            </a:endParaRPr>
          </a:p>
        </p:txBody>
      </p:sp>
      <p:cxnSp>
        <p:nvCxnSpPr>
          <p:cNvPr id="9" name="Connector: Elbow 8">
            <a:extLst>
              <a:ext uri="{FF2B5EF4-FFF2-40B4-BE49-F238E27FC236}">
                <a16:creationId xmlns:a16="http://schemas.microsoft.com/office/drawing/2014/main" id="{2CD5868C-FA2F-F3AE-FF45-848613836026}"/>
              </a:ext>
            </a:extLst>
          </p:cNvPr>
          <p:cNvCxnSpPr/>
          <p:nvPr/>
        </p:nvCxnSpPr>
        <p:spPr>
          <a:xfrm flipV="1">
            <a:off x="4689247" y="2609031"/>
            <a:ext cx="1572015" cy="1496859"/>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58B4ADA-A404-00FF-4F91-6B5486A709D3}"/>
              </a:ext>
            </a:extLst>
          </p:cNvPr>
          <p:cNvSpPr txBox="1"/>
          <p:nvPr/>
        </p:nvSpPr>
        <p:spPr>
          <a:xfrm>
            <a:off x="7510063" y="4380859"/>
            <a:ext cx="438990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In a way, I want to create my app as a lifeline for those who find difficulties in doing simple everyday tasks.</a:t>
            </a:r>
          </a:p>
        </p:txBody>
      </p:sp>
      <p:pic>
        <p:nvPicPr>
          <p:cNvPr id="7" name="Picture 6">
            <a:extLst>
              <a:ext uri="{FF2B5EF4-FFF2-40B4-BE49-F238E27FC236}">
                <a16:creationId xmlns:a16="http://schemas.microsoft.com/office/drawing/2014/main" id="{CE9034C9-50D7-7124-586E-1FC12EEC7D52}"/>
              </a:ext>
            </a:extLst>
          </p:cNvPr>
          <p:cNvPicPr>
            <a:picLocks noChangeAspect="1"/>
          </p:cNvPicPr>
          <p:nvPr/>
        </p:nvPicPr>
        <p:blipFill rotWithShape="1">
          <a:blip r:embed="rId2"/>
          <a:srcRect l="2395" t="3867" r="9235"/>
          <a:stretch/>
        </p:blipFill>
        <p:spPr>
          <a:xfrm>
            <a:off x="6336589" y="700248"/>
            <a:ext cx="5643918" cy="3356049"/>
          </a:xfrm>
          <a:prstGeom prst="rect">
            <a:avLst/>
          </a:prstGeom>
        </p:spPr>
      </p:pic>
      <p:pic>
        <p:nvPicPr>
          <p:cNvPr id="5" name="Picture 4">
            <a:extLst>
              <a:ext uri="{FF2B5EF4-FFF2-40B4-BE49-F238E27FC236}">
                <a16:creationId xmlns:a16="http://schemas.microsoft.com/office/drawing/2014/main" id="{F885D2FC-6D7F-FCDE-0A65-F4B3CBAEFDED}"/>
              </a:ext>
            </a:extLst>
          </p:cNvPr>
          <p:cNvPicPr>
            <a:picLocks noChangeAspect="1"/>
          </p:cNvPicPr>
          <p:nvPr/>
        </p:nvPicPr>
        <p:blipFill>
          <a:blip r:embed="rId3"/>
          <a:stretch>
            <a:fillRect/>
          </a:stretch>
        </p:blipFill>
        <p:spPr>
          <a:xfrm>
            <a:off x="11306171" y="3629607"/>
            <a:ext cx="593801" cy="211353"/>
          </a:xfrm>
          <a:prstGeom prst="rect">
            <a:avLst/>
          </a:prstGeom>
        </p:spPr>
      </p:pic>
    </p:spTree>
    <p:extLst>
      <p:ext uri="{BB962C8B-B14F-4D97-AF65-F5344CB8AC3E}">
        <p14:creationId xmlns:p14="http://schemas.microsoft.com/office/powerpoint/2010/main" val="25894640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E9D6223-8D87-4038-BE74-D5224B024F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46FBF49-EC0D-4E09-A77B-DB4E8257E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3AA13D0-BF0A-4B8F-9FD6-CAE2DCD93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0"/>
            <a:ext cx="9705717" cy="6858000"/>
          </a:xfrm>
          <a:custGeom>
            <a:avLst/>
            <a:gdLst>
              <a:gd name="connsiteX0" fmla="*/ 0 w 9705717"/>
              <a:gd name="connsiteY0" fmla="*/ 0 h 6858000"/>
              <a:gd name="connsiteX1" fmla="*/ 8892014 w 9705717"/>
              <a:gd name="connsiteY1" fmla="*/ 0 h 6858000"/>
              <a:gd name="connsiteX2" fmla="*/ 8948109 w 9705717"/>
              <a:gd name="connsiteY2" fmla="*/ 119185 h 6858000"/>
              <a:gd name="connsiteX3" fmla="*/ 9361712 w 9705717"/>
              <a:gd name="connsiteY3" fmla="*/ 1009060 h 6858000"/>
              <a:gd name="connsiteX4" fmla="*/ 9569814 w 9705717"/>
              <a:gd name="connsiteY4" fmla="*/ 4722415 h 6858000"/>
              <a:gd name="connsiteX5" fmla="*/ 8937785 w 9705717"/>
              <a:gd name="connsiteY5" fmla="*/ 6619105 h 6858000"/>
              <a:gd name="connsiteX6" fmla="*/ 8749280 w 9705717"/>
              <a:gd name="connsiteY6" fmla="*/ 6858000 h 6858000"/>
              <a:gd name="connsiteX7" fmla="*/ 0 w 9705717"/>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05717" h="6858000">
                <a:moveTo>
                  <a:pt x="0" y="0"/>
                </a:moveTo>
                <a:lnTo>
                  <a:pt x="8892014" y="0"/>
                </a:lnTo>
                <a:lnTo>
                  <a:pt x="8948109" y="119185"/>
                </a:lnTo>
                <a:cubicBezTo>
                  <a:pt x="9080774" y="406683"/>
                  <a:pt x="9216041" y="706568"/>
                  <a:pt x="9361712" y="1009060"/>
                </a:cubicBezTo>
                <a:cubicBezTo>
                  <a:pt x="9986018" y="2093861"/>
                  <a:pt x="9569814" y="4346908"/>
                  <a:pt x="9569814" y="4722415"/>
                </a:cubicBezTo>
                <a:cubicBezTo>
                  <a:pt x="9569814" y="5635108"/>
                  <a:pt x="9260912" y="6189243"/>
                  <a:pt x="8937785" y="6619105"/>
                </a:cubicBezTo>
                <a:lnTo>
                  <a:pt x="8749280" y="6858000"/>
                </a:lnTo>
                <a:lnTo>
                  <a:pt x="0" y="6858000"/>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3FBD72C7-E9FC-1841-55B4-49F7885547E4}"/>
              </a:ext>
            </a:extLst>
          </p:cNvPr>
          <p:cNvSpPr>
            <a:spLocks noGrp="1"/>
          </p:cNvSpPr>
          <p:nvPr>
            <p:ph type="title"/>
          </p:nvPr>
        </p:nvSpPr>
        <p:spPr>
          <a:xfrm>
            <a:off x="1001836" y="2685995"/>
            <a:ext cx="7684412" cy="1477328"/>
          </a:xfrm>
        </p:spPr>
        <p:txBody>
          <a:bodyPr wrap="square" anchor="ctr">
            <a:noAutofit/>
          </a:bodyPr>
          <a:lstStyle/>
          <a:p>
            <a:r>
              <a:rPr lang="en-US" sz="5600" dirty="0"/>
              <a:t>How do I use the App?</a:t>
            </a:r>
          </a:p>
        </p:txBody>
      </p:sp>
      <p:sp>
        <p:nvSpPr>
          <p:cNvPr id="14" name="Freeform 10">
            <a:extLst>
              <a:ext uri="{FF2B5EF4-FFF2-40B4-BE49-F238E27FC236}">
                <a16:creationId xmlns:a16="http://schemas.microsoft.com/office/drawing/2014/main" id="{15BE2CF8-7196-4BC3-B312-B0EE486D9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5824556">
            <a:off x="8226571" y="2916066"/>
            <a:ext cx="3518890" cy="3293724"/>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58361646"/>
      </p:ext>
    </p:extLst>
  </p:cSld>
  <p:clrMapOvr>
    <a:masterClrMapping/>
  </p:clrMapOvr>
  <p:transition spd="slow">
    <p:comb/>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173AA7E-FB13-4C7C-BE86-ECAD9E590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6EC153-DED3-475F-9AE0-D69887DFC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A8756A1B-6950-48DF-9439-2314515C37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0"/>
            <a:ext cx="4789061" cy="6858000"/>
          </a:xfrm>
          <a:custGeom>
            <a:avLst/>
            <a:gdLst>
              <a:gd name="connsiteX0" fmla="*/ 0 w 4789061"/>
              <a:gd name="connsiteY0" fmla="*/ 0 h 6858000"/>
              <a:gd name="connsiteX1" fmla="*/ 4248416 w 4789061"/>
              <a:gd name="connsiteY1" fmla="*/ 0 h 6858000"/>
              <a:gd name="connsiteX2" fmla="*/ 4442571 w 4789061"/>
              <a:gd name="connsiteY2" fmla="*/ 413260 h 6858000"/>
              <a:gd name="connsiteX3" fmla="*/ 4652176 w 4789061"/>
              <a:gd name="connsiteY3" fmla="*/ 4153439 h 6858000"/>
              <a:gd name="connsiteX4" fmla="*/ 3478386 w 4789061"/>
              <a:gd name="connsiteY4" fmla="*/ 6758958 h 6858000"/>
              <a:gd name="connsiteX5" fmla="*/ 3423920 w 4789061"/>
              <a:gd name="connsiteY5" fmla="*/ 6858000 h 6858000"/>
              <a:gd name="connsiteX6" fmla="*/ 0 w 478906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89061" h="6858000">
                <a:moveTo>
                  <a:pt x="0" y="0"/>
                </a:moveTo>
                <a:lnTo>
                  <a:pt x="4248416" y="0"/>
                </a:lnTo>
                <a:lnTo>
                  <a:pt x="4442571" y="413260"/>
                </a:lnTo>
                <a:cubicBezTo>
                  <a:pt x="5071387" y="1505896"/>
                  <a:pt x="4652176" y="3775219"/>
                  <a:pt x="4652176" y="4153439"/>
                </a:cubicBezTo>
                <a:cubicBezTo>
                  <a:pt x="4652176" y="5624297"/>
                  <a:pt x="3855675" y="6170615"/>
                  <a:pt x="3478386" y="6758958"/>
                </a:cubicBezTo>
                <a:lnTo>
                  <a:pt x="3423920" y="6858000"/>
                </a:lnTo>
                <a:lnTo>
                  <a:pt x="0" y="6858000"/>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CF87438B-4090-1540-8819-87B2D2E72FF6}"/>
              </a:ext>
            </a:extLst>
          </p:cNvPr>
          <p:cNvSpPr>
            <a:spLocks noGrp="1"/>
          </p:cNvSpPr>
          <p:nvPr>
            <p:ph type="title"/>
          </p:nvPr>
        </p:nvSpPr>
        <p:spPr>
          <a:xfrm>
            <a:off x="448603" y="191227"/>
            <a:ext cx="4661379" cy="3231161"/>
          </a:xfrm>
        </p:spPr>
        <p:txBody>
          <a:bodyPr>
            <a:normAutofit/>
          </a:bodyPr>
          <a:lstStyle/>
          <a:p>
            <a:r>
              <a:rPr lang="en-US" dirty="0"/>
              <a:t>Open Button function</a:t>
            </a:r>
          </a:p>
        </p:txBody>
      </p:sp>
      <p:sp>
        <p:nvSpPr>
          <p:cNvPr id="14" name="Freeform 10">
            <a:extLst>
              <a:ext uri="{FF2B5EF4-FFF2-40B4-BE49-F238E27FC236}">
                <a16:creationId xmlns:a16="http://schemas.microsoft.com/office/drawing/2014/main" id="{F85A6BBD-7399-450C-8FA5-F8AE24156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4394617">
            <a:off x="2970833" y="4308884"/>
            <a:ext cx="2069886" cy="1937439"/>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5" name="Picture 5" descr="Graphical user interface, application&#10;&#10;Description automatically generated">
            <a:extLst>
              <a:ext uri="{FF2B5EF4-FFF2-40B4-BE49-F238E27FC236}">
                <a16:creationId xmlns:a16="http://schemas.microsoft.com/office/drawing/2014/main" id="{DEBFEDAF-D20D-90FC-3C07-B4EC3F805841}"/>
              </a:ext>
            </a:extLst>
          </p:cNvPr>
          <p:cNvPicPr>
            <a:picLocks noChangeAspect="1"/>
          </p:cNvPicPr>
          <p:nvPr/>
        </p:nvPicPr>
        <p:blipFill>
          <a:blip r:embed="rId2"/>
          <a:stretch>
            <a:fillRect/>
          </a:stretch>
        </p:blipFill>
        <p:spPr>
          <a:xfrm>
            <a:off x="7709770" y="1063638"/>
            <a:ext cx="4215008" cy="2611737"/>
          </a:xfrm>
          <a:prstGeom prst="rect">
            <a:avLst/>
          </a:prstGeom>
        </p:spPr>
      </p:pic>
      <p:pic>
        <p:nvPicPr>
          <p:cNvPr id="6" name="Picture 6" descr="Graphical user interface, application&#10;&#10;Description automatically generated">
            <a:extLst>
              <a:ext uri="{FF2B5EF4-FFF2-40B4-BE49-F238E27FC236}">
                <a16:creationId xmlns:a16="http://schemas.microsoft.com/office/drawing/2014/main" id="{F8DDD66B-B52D-687F-B8C3-EDF105CE1245}"/>
              </a:ext>
            </a:extLst>
          </p:cNvPr>
          <p:cNvPicPr>
            <a:picLocks noChangeAspect="1"/>
          </p:cNvPicPr>
          <p:nvPr/>
        </p:nvPicPr>
        <p:blipFill>
          <a:blip r:embed="rId3"/>
          <a:stretch>
            <a:fillRect/>
          </a:stretch>
        </p:blipFill>
        <p:spPr>
          <a:xfrm>
            <a:off x="5054383" y="246867"/>
            <a:ext cx="2365071" cy="873693"/>
          </a:xfrm>
          <a:prstGeom prst="rect">
            <a:avLst/>
          </a:prstGeom>
        </p:spPr>
      </p:pic>
      <p:cxnSp>
        <p:nvCxnSpPr>
          <p:cNvPr id="7" name="Connector: Curved 6">
            <a:extLst>
              <a:ext uri="{FF2B5EF4-FFF2-40B4-BE49-F238E27FC236}">
                <a16:creationId xmlns:a16="http://schemas.microsoft.com/office/drawing/2014/main" id="{8B81F90D-81A3-8C06-BEED-26F98CB70CE2}"/>
              </a:ext>
            </a:extLst>
          </p:cNvPr>
          <p:cNvCxnSpPr/>
          <p:nvPr/>
        </p:nvCxnSpPr>
        <p:spPr>
          <a:xfrm flipV="1">
            <a:off x="5054252" y="1652392"/>
            <a:ext cx="2594974" cy="1841326"/>
          </a:xfrm>
          <a:prstGeom prst="curvedConnector3">
            <a:avLst/>
          </a:prstGeom>
          <a:ln w="5715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86234ED-0A8A-7F3D-603C-DD8A872CAADD}"/>
              </a:ext>
            </a:extLst>
          </p:cNvPr>
          <p:cNvSpPr txBox="1"/>
          <p:nvPr/>
        </p:nvSpPr>
        <p:spPr>
          <a:xfrm>
            <a:off x="5849619" y="4297680"/>
            <a:ext cx="5301615"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Once the button (open button) pops up, you press on it and enter the name of your file/pic you want to upload and then for the next step go to the next slide!</a:t>
            </a:r>
            <a:endParaRPr lang="en-US"/>
          </a:p>
          <a:p>
            <a:endParaRPr lang="en-US" dirty="0"/>
          </a:p>
          <a:p>
            <a:pPr marL="285750" indent="-285750">
              <a:buFont typeface="Arial"/>
              <a:buChar char="•"/>
            </a:pPr>
            <a:r>
              <a:rPr lang="en-US" dirty="0"/>
              <a:t>Lastly, if you accidently upload the wrong file you can re-upload the right one :)</a:t>
            </a:r>
          </a:p>
        </p:txBody>
      </p:sp>
      <p:pic>
        <p:nvPicPr>
          <p:cNvPr id="15" name="Picture 14">
            <a:extLst>
              <a:ext uri="{FF2B5EF4-FFF2-40B4-BE49-F238E27FC236}">
                <a16:creationId xmlns:a16="http://schemas.microsoft.com/office/drawing/2014/main" id="{4D26EAC9-2501-24D6-6FEB-2A0D548F5B28}"/>
              </a:ext>
            </a:extLst>
          </p:cNvPr>
          <p:cNvPicPr>
            <a:picLocks noChangeAspect="1"/>
          </p:cNvPicPr>
          <p:nvPr/>
        </p:nvPicPr>
        <p:blipFill rotWithShape="1">
          <a:blip r:embed="rId4"/>
          <a:srcRect r="13378"/>
          <a:stretch/>
        </p:blipFill>
        <p:spPr>
          <a:xfrm>
            <a:off x="119343" y="1037398"/>
            <a:ext cx="4874365" cy="3071313"/>
          </a:xfrm>
          <a:prstGeom prst="rect">
            <a:avLst/>
          </a:prstGeom>
        </p:spPr>
      </p:pic>
      <p:pic>
        <p:nvPicPr>
          <p:cNvPr id="4" name="Picture 3">
            <a:extLst>
              <a:ext uri="{FF2B5EF4-FFF2-40B4-BE49-F238E27FC236}">
                <a16:creationId xmlns:a16="http://schemas.microsoft.com/office/drawing/2014/main" id="{37401AE8-5DEC-DEE5-7172-08BFC8134201}"/>
              </a:ext>
            </a:extLst>
          </p:cNvPr>
          <p:cNvPicPr>
            <a:picLocks noChangeAspect="1"/>
          </p:cNvPicPr>
          <p:nvPr/>
        </p:nvPicPr>
        <p:blipFill>
          <a:blip r:embed="rId5"/>
          <a:stretch>
            <a:fillRect/>
          </a:stretch>
        </p:blipFill>
        <p:spPr>
          <a:xfrm>
            <a:off x="4317358" y="3697207"/>
            <a:ext cx="574027" cy="204315"/>
          </a:xfrm>
          <a:prstGeom prst="rect">
            <a:avLst/>
          </a:prstGeom>
        </p:spPr>
      </p:pic>
    </p:spTree>
    <p:extLst>
      <p:ext uri="{BB962C8B-B14F-4D97-AF65-F5344CB8AC3E}">
        <p14:creationId xmlns:p14="http://schemas.microsoft.com/office/powerpoint/2010/main" val="356767598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A10F56-4600-4E72-882F-DF9A3D7054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E7C649-57E0-4A93-B134-67101C0725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AA35AF4F-B82E-435B-8949-29173A055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5412222" cy="3734405"/>
          </a:xfrm>
          <a:custGeom>
            <a:avLst/>
            <a:gdLst>
              <a:gd name="connsiteX0" fmla="*/ 1441992 w 5412222"/>
              <a:gd name="connsiteY0" fmla="*/ 2504513 h 3734405"/>
              <a:gd name="connsiteX1" fmla="*/ 1566499 w 5412222"/>
              <a:gd name="connsiteY1" fmla="*/ 2518404 h 3734405"/>
              <a:gd name="connsiteX2" fmla="*/ 1750954 w 5412222"/>
              <a:gd name="connsiteY2" fmla="*/ 2629527 h 3734405"/>
              <a:gd name="connsiteX3" fmla="*/ 1714063 w 5412222"/>
              <a:gd name="connsiteY3" fmla="*/ 3370350 h 3734405"/>
              <a:gd name="connsiteX4" fmla="*/ 1548053 w 5412222"/>
              <a:gd name="connsiteY4" fmla="*/ 3703720 h 3734405"/>
              <a:gd name="connsiteX5" fmla="*/ 1345153 w 5412222"/>
              <a:gd name="connsiteY5" fmla="*/ 3722241 h 3734405"/>
              <a:gd name="connsiteX6" fmla="*/ 1142252 w 5412222"/>
              <a:gd name="connsiteY6" fmla="*/ 3611117 h 3734405"/>
              <a:gd name="connsiteX7" fmla="*/ 1123807 w 5412222"/>
              <a:gd name="connsiteY7" fmla="*/ 3388870 h 3734405"/>
              <a:gd name="connsiteX8" fmla="*/ 1160697 w 5412222"/>
              <a:gd name="connsiteY8" fmla="*/ 3018459 h 3734405"/>
              <a:gd name="connsiteX9" fmla="*/ 1179143 w 5412222"/>
              <a:gd name="connsiteY9" fmla="*/ 2851774 h 3734405"/>
              <a:gd name="connsiteX10" fmla="*/ 1197589 w 5412222"/>
              <a:gd name="connsiteY10" fmla="*/ 2722130 h 3734405"/>
              <a:gd name="connsiteX11" fmla="*/ 1345153 w 5412222"/>
              <a:gd name="connsiteY11" fmla="*/ 2518404 h 3734405"/>
              <a:gd name="connsiteX12" fmla="*/ 1441992 w 5412222"/>
              <a:gd name="connsiteY12" fmla="*/ 2504513 h 3734405"/>
              <a:gd name="connsiteX13" fmla="*/ 2975080 w 5412222"/>
              <a:gd name="connsiteY13" fmla="*/ 2484443 h 3734405"/>
              <a:gd name="connsiteX14" fmla="*/ 3097382 w 5412222"/>
              <a:gd name="connsiteY14" fmla="*/ 2507883 h 3734405"/>
              <a:gd name="connsiteX15" fmla="*/ 3189904 w 5412222"/>
              <a:gd name="connsiteY15" fmla="*/ 2581966 h 3734405"/>
              <a:gd name="connsiteX16" fmla="*/ 3263922 w 5412222"/>
              <a:gd name="connsiteY16" fmla="*/ 2730130 h 3734405"/>
              <a:gd name="connsiteX17" fmla="*/ 3356443 w 5412222"/>
              <a:gd name="connsiteY17" fmla="*/ 3322788 h 3734405"/>
              <a:gd name="connsiteX18" fmla="*/ 3337939 w 5412222"/>
              <a:gd name="connsiteY18" fmla="*/ 3545035 h 3734405"/>
              <a:gd name="connsiteX19" fmla="*/ 3282426 w 5412222"/>
              <a:gd name="connsiteY19" fmla="*/ 3637638 h 3734405"/>
              <a:gd name="connsiteX20" fmla="*/ 3171400 w 5412222"/>
              <a:gd name="connsiteY20" fmla="*/ 3674679 h 3734405"/>
              <a:gd name="connsiteX21" fmla="*/ 3115887 w 5412222"/>
              <a:gd name="connsiteY21" fmla="*/ 3693200 h 3734405"/>
              <a:gd name="connsiteX22" fmla="*/ 2967852 w 5412222"/>
              <a:gd name="connsiteY22" fmla="*/ 3674679 h 3734405"/>
              <a:gd name="connsiteX23" fmla="*/ 2838321 w 5412222"/>
              <a:gd name="connsiteY23" fmla="*/ 3563556 h 3734405"/>
              <a:gd name="connsiteX24" fmla="*/ 2782808 w 5412222"/>
              <a:gd name="connsiteY24" fmla="*/ 3359829 h 3734405"/>
              <a:gd name="connsiteX25" fmla="*/ 2764304 w 5412222"/>
              <a:gd name="connsiteY25" fmla="*/ 3156103 h 3734405"/>
              <a:gd name="connsiteX26" fmla="*/ 2708791 w 5412222"/>
              <a:gd name="connsiteY26" fmla="*/ 2878295 h 3734405"/>
              <a:gd name="connsiteX27" fmla="*/ 2690286 w 5412222"/>
              <a:gd name="connsiteY27" fmla="*/ 2637527 h 3734405"/>
              <a:gd name="connsiteX28" fmla="*/ 2912339 w 5412222"/>
              <a:gd name="connsiteY28" fmla="*/ 2489363 h 3734405"/>
              <a:gd name="connsiteX29" fmla="*/ 2975080 w 5412222"/>
              <a:gd name="connsiteY29" fmla="*/ 2484443 h 3734405"/>
              <a:gd name="connsiteX30" fmla="*/ 4122198 w 5412222"/>
              <a:gd name="connsiteY30" fmla="*/ 1964873 h 3734405"/>
              <a:gd name="connsiteX31" fmla="*/ 4289154 w 5412222"/>
              <a:gd name="connsiteY31" fmla="*/ 2020607 h 3734405"/>
              <a:gd name="connsiteX32" fmla="*/ 4437557 w 5412222"/>
              <a:gd name="connsiteY32" fmla="*/ 2169233 h 3734405"/>
              <a:gd name="connsiteX33" fmla="*/ 4567411 w 5412222"/>
              <a:gd name="connsiteY33" fmla="*/ 2336436 h 3734405"/>
              <a:gd name="connsiteX34" fmla="*/ 4752916 w 5412222"/>
              <a:gd name="connsiteY34" fmla="*/ 2540795 h 3734405"/>
              <a:gd name="connsiteX35" fmla="*/ 4882769 w 5412222"/>
              <a:gd name="connsiteY35" fmla="*/ 2763733 h 3734405"/>
              <a:gd name="connsiteX36" fmla="*/ 4771467 w 5412222"/>
              <a:gd name="connsiteY36" fmla="*/ 2986671 h 3734405"/>
              <a:gd name="connsiteX37" fmla="*/ 4567411 w 5412222"/>
              <a:gd name="connsiteY37" fmla="*/ 3060983 h 3734405"/>
              <a:gd name="connsiteX38" fmla="*/ 4474659 w 5412222"/>
              <a:gd name="connsiteY38" fmla="*/ 3042405 h 3734405"/>
              <a:gd name="connsiteX39" fmla="*/ 4344804 w 5412222"/>
              <a:gd name="connsiteY39" fmla="*/ 2949514 h 3734405"/>
              <a:gd name="connsiteX40" fmla="*/ 3955244 w 5412222"/>
              <a:gd name="connsiteY40" fmla="*/ 2466483 h 3734405"/>
              <a:gd name="connsiteX41" fmla="*/ 3862491 w 5412222"/>
              <a:gd name="connsiteY41" fmla="*/ 2280701 h 3734405"/>
              <a:gd name="connsiteX42" fmla="*/ 3881042 w 5412222"/>
              <a:gd name="connsiteY42" fmla="*/ 2169233 h 3734405"/>
              <a:gd name="connsiteX43" fmla="*/ 3936693 w 5412222"/>
              <a:gd name="connsiteY43" fmla="*/ 2076342 h 3734405"/>
              <a:gd name="connsiteX44" fmla="*/ 3992345 w 5412222"/>
              <a:gd name="connsiteY44" fmla="*/ 2039186 h 3734405"/>
              <a:gd name="connsiteX45" fmla="*/ 4122198 w 5412222"/>
              <a:gd name="connsiteY45" fmla="*/ 1964873 h 3734405"/>
              <a:gd name="connsiteX46" fmla="*/ 146310 w 5412222"/>
              <a:gd name="connsiteY46" fmla="*/ 1953889 h 3734405"/>
              <a:gd name="connsiteX47" fmla="*/ 350366 w 5412222"/>
              <a:gd name="connsiteY47" fmla="*/ 2046733 h 3734405"/>
              <a:gd name="connsiteX48" fmla="*/ 443118 w 5412222"/>
              <a:gd name="connsiteY48" fmla="*/ 2232420 h 3734405"/>
              <a:gd name="connsiteX49" fmla="*/ 368916 w 5412222"/>
              <a:gd name="connsiteY49" fmla="*/ 2455245 h 3734405"/>
              <a:gd name="connsiteX50" fmla="*/ 55877 w 5412222"/>
              <a:gd name="connsiteY50" fmla="*/ 2823429 h 3734405"/>
              <a:gd name="connsiteX51" fmla="*/ 0 w 5412222"/>
              <a:gd name="connsiteY51" fmla="*/ 2890207 h 3734405"/>
              <a:gd name="connsiteX52" fmla="*/ 0 w 5412222"/>
              <a:gd name="connsiteY52" fmla="*/ 2010548 h 3734405"/>
              <a:gd name="connsiteX53" fmla="*/ 48920 w 5412222"/>
              <a:gd name="connsiteY53" fmla="*/ 1981743 h 3734405"/>
              <a:gd name="connsiteX54" fmla="*/ 146310 w 5412222"/>
              <a:gd name="connsiteY54" fmla="*/ 1953889 h 3734405"/>
              <a:gd name="connsiteX55" fmla="*/ 4987001 w 5412222"/>
              <a:gd name="connsiteY55" fmla="*/ 730996 h 3734405"/>
              <a:gd name="connsiteX56" fmla="*/ 5079441 w 5412222"/>
              <a:gd name="connsiteY56" fmla="*/ 730996 h 3734405"/>
              <a:gd name="connsiteX57" fmla="*/ 5338271 w 5412222"/>
              <a:gd name="connsiteY57" fmla="*/ 804801 h 3734405"/>
              <a:gd name="connsiteX58" fmla="*/ 5412222 w 5412222"/>
              <a:gd name="connsiteY58" fmla="*/ 970860 h 3734405"/>
              <a:gd name="connsiteX59" fmla="*/ 5412222 w 5412222"/>
              <a:gd name="connsiteY59" fmla="*/ 1100017 h 3734405"/>
              <a:gd name="connsiteX60" fmla="*/ 5338271 w 5412222"/>
              <a:gd name="connsiteY60" fmla="*/ 1266077 h 3734405"/>
              <a:gd name="connsiteX61" fmla="*/ 5171880 w 5412222"/>
              <a:gd name="connsiteY61" fmla="*/ 1339881 h 3734405"/>
              <a:gd name="connsiteX62" fmla="*/ 4913050 w 5412222"/>
              <a:gd name="connsiteY62" fmla="*/ 1339881 h 3734405"/>
              <a:gd name="connsiteX63" fmla="*/ 4580268 w 5412222"/>
              <a:gd name="connsiteY63" fmla="*/ 1339881 h 3734405"/>
              <a:gd name="connsiteX64" fmla="*/ 4413877 w 5412222"/>
              <a:gd name="connsiteY64" fmla="*/ 1321430 h 3734405"/>
              <a:gd name="connsiteX65" fmla="*/ 4247486 w 5412222"/>
              <a:gd name="connsiteY65" fmla="*/ 1247626 h 3734405"/>
              <a:gd name="connsiteX66" fmla="*/ 4192022 w 5412222"/>
              <a:gd name="connsiteY66" fmla="*/ 1118468 h 3734405"/>
              <a:gd name="connsiteX67" fmla="*/ 4192022 w 5412222"/>
              <a:gd name="connsiteY67" fmla="*/ 1026213 h 3734405"/>
              <a:gd name="connsiteX68" fmla="*/ 4247486 w 5412222"/>
              <a:gd name="connsiteY68" fmla="*/ 860154 h 3734405"/>
              <a:gd name="connsiteX69" fmla="*/ 4395389 w 5412222"/>
              <a:gd name="connsiteY69" fmla="*/ 786350 h 3734405"/>
              <a:gd name="connsiteX70" fmla="*/ 4617243 w 5412222"/>
              <a:gd name="connsiteY70" fmla="*/ 767899 h 3734405"/>
              <a:gd name="connsiteX71" fmla="*/ 4987001 w 5412222"/>
              <a:gd name="connsiteY71" fmla="*/ 730996 h 3734405"/>
              <a:gd name="connsiteX72" fmla="*/ 3807960 w 5412222"/>
              <a:gd name="connsiteY72" fmla="*/ 0 h 3734405"/>
              <a:gd name="connsiteX73" fmla="*/ 4404064 w 5412222"/>
              <a:gd name="connsiteY73" fmla="*/ 0 h 3734405"/>
              <a:gd name="connsiteX74" fmla="*/ 4368291 w 5412222"/>
              <a:gd name="connsiteY74" fmla="*/ 41360 h 3734405"/>
              <a:gd name="connsiteX75" fmla="*/ 4329548 w 5412222"/>
              <a:gd name="connsiteY75" fmla="*/ 87787 h 3734405"/>
              <a:gd name="connsiteX76" fmla="*/ 4107495 w 5412222"/>
              <a:gd name="connsiteY76" fmla="*/ 198776 h 3734405"/>
              <a:gd name="connsiteX77" fmla="*/ 3885443 w 5412222"/>
              <a:gd name="connsiteY77" fmla="*/ 106285 h 3734405"/>
              <a:gd name="connsiteX78" fmla="*/ 3818365 w 5412222"/>
              <a:gd name="connsiteY78" fmla="*/ 23043 h 373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412222" h="3734405">
                <a:moveTo>
                  <a:pt x="1441992" y="2504513"/>
                </a:moveTo>
                <a:cubicBezTo>
                  <a:pt x="1478883" y="2504513"/>
                  <a:pt x="1520385" y="2509143"/>
                  <a:pt x="1566499" y="2518404"/>
                </a:cubicBezTo>
                <a:cubicBezTo>
                  <a:pt x="1658726" y="2536924"/>
                  <a:pt x="1732509" y="2573965"/>
                  <a:pt x="1750954" y="2629527"/>
                </a:cubicBezTo>
                <a:cubicBezTo>
                  <a:pt x="1787845" y="2703609"/>
                  <a:pt x="1714063" y="3296268"/>
                  <a:pt x="1714063" y="3370350"/>
                </a:cubicBezTo>
                <a:cubicBezTo>
                  <a:pt x="1695617" y="3555556"/>
                  <a:pt x="1658726" y="3666679"/>
                  <a:pt x="1548053" y="3703720"/>
                </a:cubicBezTo>
                <a:cubicBezTo>
                  <a:pt x="1492717" y="3740761"/>
                  <a:pt x="1418935" y="3740761"/>
                  <a:pt x="1345153" y="3722241"/>
                </a:cubicBezTo>
                <a:cubicBezTo>
                  <a:pt x="1252925" y="3722241"/>
                  <a:pt x="1179143" y="3685199"/>
                  <a:pt x="1142252" y="3611117"/>
                </a:cubicBezTo>
                <a:cubicBezTo>
                  <a:pt x="1123807" y="3555556"/>
                  <a:pt x="1105361" y="3481473"/>
                  <a:pt x="1123807" y="3388870"/>
                </a:cubicBezTo>
                <a:cubicBezTo>
                  <a:pt x="1123807" y="3388870"/>
                  <a:pt x="1160697" y="3055500"/>
                  <a:pt x="1160697" y="3018459"/>
                </a:cubicBezTo>
                <a:cubicBezTo>
                  <a:pt x="1160697" y="2962897"/>
                  <a:pt x="1179143" y="2870294"/>
                  <a:pt x="1179143" y="2851774"/>
                </a:cubicBezTo>
                <a:cubicBezTo>
                  <a:pt x="1197589" y="2722130"/>
                  <a:pt x="1197589" y="2722130"/>
                  <a:pt x="1197589" y="2722130"/>
                </a:cubicBezTo>
                <a:cubicBezTo>
                  <a:pt x="1234480" y="2611007"/>
                  <a:pt x="1289816" y="2555445"/>
                  <a:pt x="1345153" y="2518404"/>
                </a:cubicBezTo>
                <a:cubicBezTo>
                  <a:pt x="1372821" y="2509143"/>
                  <a:pt x="1405101" y="2504513"/>
                  <a:pt x="1441992" y="2504513"/>
                </a:cubicBezTo>
                <a:close/>
                <a:moveTo>
                  <a:pt x="2975080" y="2484443"/>
                </a:moveTo>
                <a:cubicBezTo>
                  <a:pt x="3031460" y="2487048"/>
                  <a:pt x="3069626" y="2507883"/>
                  <a:pt x="3097382" y="2507883"/>
                </a:cubicBezTo>
                <a:cubicBezTo>
                  <a:pt x="3134391" y="2526404"/>
                  <a:pt x="3152895" y="2544924"/>
                  <a:pt x="3189904" y="2581966"/>
                </a:cubicBezTo>
                <a:cubicBezTo>
                  <a:pt x="3208409" y="2619007"/>
                  <a:pt x="3226913" y="2656048"/>
                  <a:pt x="3263922" y="2730130"/>
                </a:cubicBezTo>
                <a:cubicBezTo>
                  <a:pt x="3282426" y="2804212"/>
                  <a:pt x="3356443" y="3322788"/>
                  <a:pt x="3356443" y="3322788"/>
                </a:cubicBezTo>
                <a:cubicBezTo>
                  <a:pt x="3374948" y="3433912"/>
                  <a:pt x="3356443" y="3507994"/>
                  <a:pt x="3337939" y="3545035"/>
                </a:cubicBezTo>
                <a:cubicBezTo>
                  <a:pt x="3319435" y="3582076"/>
                  <a:pt x="3300930" y="3619117"/>
                  <a:pt x="3282426" y="3637638"/>
                </a:cubicBezTo>
                <a:cubicBezTo>
                  <a:pt x="3245417" y="3656158"/>
                  <a:pt x="3208409" y="3656158"/>
                  <a:pt x="3171400" y="3674679"/>
                </a:cubicBezTo>
                <a:cubicBezTo>
                  <a:pt x="3152895" y="3674679"/>
                  <a:pt x="3134391" y="3693200"/>
                  <a:pt x="3115887" y="3693200"/>
                </a:cubicBezTo>
                <a:cubicBezTo>
                  <a:pt x="3060374" y="3711720"/>
                  <a:pt x="3004860" y="3711720"/>
                  <a:pt x="2967852" y="3674679"/>
                </a:cubicBezTo>
                <a:cubicBezTo>
                  <a:pt x="2912339" y="3656158"/>
                  <a:pt x="2875330" y="3619117"/>
                  <a:pt x="2838321" y="3563556"/>
                </a:cubicBezTo>
                <a:cubicBezTo>
                  <a:pt x="2801312" y="3507994"/>
                  <a:pt x="2782808" y="3433912"/>
                  <a:pt x="2782808" y="3359829"/>
                </a:cubicBezTo>
                <a:cubicBezTo>
                  <a:pt x="2764304" y="3156103"/>
                  <a:pt x="2764304" y="3156103"/>
                  <a:pt x="2764304" y="3156103"/>
                </a:cubicBezTo>
                <a:cubicBezTo>
                  <a:pt x="2708791" y="2878295"/>
                  <a:pt x="2708791" y="2878295"/>
                  <a:pt x="2708791" y="2878295"/>
                </a:cubicBezTo>
                <a:cubicBezTo>
                  <a:pt x="2671782" y="2767171"/>
                  <a:pt x="2671782" y="2693089"/>
                  <a:pt x="2690286" y="2637527"/>
                </a:cubicBezTo>
                <a:cubicBezTo>
                  <a:pt x="2727295" y="2563445"/>
                  <a:pt x="2801312" y="2489363"/>
                  <a:pt x="2912339" y="2489363"/>
                </a:cubicBezTo>
                <a:cubicBezTo>
                  <a:pt x="2935469" y="2484733"/>
                  <a:pt x="2956286" y="2483575"/>
                  <a:pt x="2975080" y="2484443"/>
                </a:cubicBezTo>
                <a:close/>
                <a:moveTo>
                  <a:pt x="4122198" y="1964873"/>
                </a:moveTo>
                <a:cubicBezTo>
                  <a:pt x="4177850" y="1964873"/>
                  <a:pt x="4233502" y="1983451"/>
                  <a:pt x="4289154" y="2020607"/>
                </a:cubicBezTo>
                <a:cubicBezTo>
                  <a:pt x="4344804" y="2039186"/>
                  <a:pt x="4400456" y="2094920"/>
                  <a:pt x="4437557" y="2169233"/>
                </a:cubicBezTo>
                <a:cubicBezTo>
                  <a:pt x="4567411" y="2336436"/>
                  <a:pt x="4567411" y="2336436"/>
                  <a:pt x="4567411" y="2336436"/>
                </a:cubicBezTo>
                <a:cubicBezTo>
                  <a:pt x="4752916" y="2540795"/>
                  <a:pt x="4752916" y="2540795"/>
                  <a:pt x="4752916" y="2540795"/>
                </a:cubicBezTo>
                <a:cubicBezTo>
                  <a:pt x="4827118" y="2633686"/>
                  <a:pt x="4864220" y="2707999"/>
                  <a:pt x="4882769" y="2763733"/>
                </a:cubicBezTo>
                <a:cubicBezTo>
                  <a:pt x="4882769" y="2838046"/>
                  <a:pt x="4864220" y="2930936"/>
                  <a:pt x="4771467" y="2986671"/>
                </a:cubicBezTo>
                <a:cubicBezTo>
                  <a:pt x="4697264" y="3042405"/>
                  <a:pt x="4623063" y="3060983"/>
                  <a:pt x="4567411" y="3060983"/>
                </a:cubicBezTo>
                <a:cubicBezTo>
                  <a:pt x="4548860" y="3060983"/>
                  <a:pt x="4511759" y="3060983"/>
                  <a:pt x="4474659" y="3042405"/>
                </a:cubicBezTo>
                <a:cubicBezTo>
                  <a:pt x="4437557" y="3023827"/>
                  <a:pt x="4400456" y="2986671"/>
                  <a:pt x="4344804" y="2949514"/>
                </a:cubicBezTo>
                <a:cubicBezTo>
                  <a:pt x="4289154" y="2893780"/>
                  <a:pt x="3955244" y="2466483"/>
                  <a:pt x="3955244" y="2466483"/>
                </a:cubicBezTo>
                <a:cubicBezTo>
                  <a:pt x="3899592" y="2392170"/>
                  <a:pt x="3862491" y="2317858"/>
                  <a:pt x="3862491" y="2280701"/>
                </a:cubicBezTo>
                <a:cubicBezTo>
                  <a:pt x="3862491" y="2224967"/>
                  <a:pt x="3862491" y="2187811"/>
                  <a:pt x="3881042" y="2169233"/>
                </a:cubicBezTo>
                <a:cubicBezTo>
                  <a:pt x="3899592" y="2132076"/>
                  <a:pt x="3918143" y="2113498"/>
                  <a:pt x="3936693" y="2076342"/>
                </a:cubicBezTo>
                <a:cubicBezTo>
                  <a:pt x="3973794" y="2057764"/>
                  <a:pt x="3992345" y="2039186"/>
                  <a:pt x="3992345" y="2039186"/>
                </a:cubicBezTo>
                <a:cubicBezTo>
                  <a:pt x="4029446" y="2002029"/>
                  <a:pt x="4085097" y="1983451"/>
                  <a:pt x="4122198" y="1964873"/>
                </a:cubicBezTo>
                <a:close/>
                <a:moveTo>
                  <a:pt x="146310" y="1953889"/>
                </a:moveTo>
                <a:cubicBezTo>
                  <a:pt x="201962" y="1953889"/>
                  <a:pt x="276164" y="1991027"/>
                  <a:pt x="350366" y="2046733"/>
                </a:cubicBezTo>
                <a:cubicBezTo>
                  <a:pt x="424568" y="2102439"/>
                  <a:pt x="443118" y="2176714"/>
                  <a:pt x="443118" y="2232420"/>
                </a:cubicBezTo>
                <a:cubicBezTo>
                  <a:pt x="443118" y="2288126"/>
                  <a:pt x="424568" y="2362401"/>
                  <a:pt x="368916" y="2455245"/>
                </a:cubicBezTo>
                <a:cubicBezTo>
                  <a:pt x="368916" y="2455245"/>
                  <a:pt x="181092" y="2674589"/>
                  <a:pt x="55877" y="2823429"/>
                </a:cubicBezTo>
                <a:lnTo>
                  <a:pt x="0" y="2890207"/>
                </a:lnTo>
                <a:lnTo>
                  <a:pt x="0" y="2010548"/>
                </a:lnTo>
                <a:lnTo>
                  <a:pt x="48920" y="1981743"/>
                </a:lnTo>
                <a:cubicBezTo>
                  <a:pt x="86021" y="1963174"/>
                  <a:pt x="118485" y="1953889"/>
                  <a:pt x="146310" y="1953889"/>
                </a:cubicBezTo>
                <a:close/>
                <a:moveTo>
                  <a:pt x="4987001" y="730996"/>
                </a:moveTo>
                <a:cubicBezTo>
                  <a:pt x="5079441" y="730996"/>
                  <a:pt x="5079441" y="730996"/>
                  <a:pt x="5079441" y="730996"/>
                </a:cubicBezTo>
                <a:cubicBezTo>
                  <a:pt x="5190368" y="749448"/>
                  <a:pt x="5282808" y="786350"/>
                  <a:pt x="5338271" y="804801"/>
                </a:cubicBezTo>
                <a:cubicBezTo>
                  <a:pt x="5393734" y="841703"/>
                  <a:pt x="5412222" y="897056"/>
                  <a:pt x="5412222" y="970860"/>
                </a:cubicBezTo>
                <a:cubicBezTo>
                  <a:pt x="5412222" y="1007762"/>
                  <a:pt x="5412222" y="1044664"/>
                  <a:pt x="5412222" y="1100017"/>
                </a:cubicBezTo>
                <a:cubicBezTo>
                  <a:pt x="5393734" y="1155371"/>
                  <a:pt x="5375246" y="1210724"/>
                  <a:pt x="5338271" y="1266077"/>
                </a:cubicBezTo>
                <a:cubicBezTo>
                  <a:pt x="5301295" y="1302979"/>
                  <a:pt x="5245832" y="1321430"/>
                  <a:pt x="5171880" y="1339881"/>
                </a:cubicBezTo>
                <a:cubicBezTo>
                  <a:pt x="5060954" y="1339881"/>
                  <a:pt x="5171880" y="1358332"/>
                  <a:pt x="4913050" y="1339881"/>
                </a:cubicBezTo>
                <a:cubicBezTo>
                  <a:pt x="4635731" y="1339881"/>
                  <a:pt x="4580268" y="1339881"/>
                  <a:pt x="4580268" y="1339881"/>
                </a:cubicBezTo>
                <a:cubicBezTo>
                  <a:pt x="4413877" y="1321430"/>
                  <a:pt x="4413877" y="1321430"/>
                  <a:pt x="4413877" y="1321430"/>
                </a:cubicBezTo>
                <a:cubicBezTo>
                  <a:pt x="4321437" y="1302979"/>
                  <a:pt x="4265974" y="1284528"/>
                  <a:pt x="4247486" y="1247626"/>
                </a:cubicBezTo>
                <a:cubicBezTo>
                  <a:pt x="4210510" y="1210724"/>
                  <a:pt x="4192022" y="1173821"/>
                  <a:pt x="4192022" y="1118468"/>
                </a:cubicBezTo>
                <a:cubicBezTo>
                  <a:pt x="4192022" y="1118468"/>
                  <a:pt x="4192022" y="1081566"/>
                  <a:pt x="4192022" y="1026213"/>
                </a:cubicBezTo>
                <a:cubicBezTo>
                  <a:pt x="4192022" y="970860"/>
                  <a:pt x="4210510" y="915507"/>
                  <a:pt x="4247486" y="860154"/>
                </a:cubicBezTo>
                <a:cubicBezTo>
                  <a:pt x="4265974" y="823252"/>
                  <a:pt x="4321437" y="786350"/>
                  <a:pt x="4395389" y="786350"/>
                </a:cubicBezTo>
                <a:cubicBezTo>
                  <a:pt x="4487828" y="767899"/>
                  <a:pt x="4561780" y="767899"/>
                  <a:pt x="4617243" y="767899"/>
                </a:cubicBezTo>
                <a:cubicBezTo>
                  <a:pt x="4783634" y="749448"/>
                  <a:pt x="4876074" y="730996"/>
                  <a:pt x="4987001" y="730996"/>
                </a:cubicBezTo>
                <a:close/>
                <a:moveTo>
                  <a:pt x="3807960" y="0"/>
                </a:moveTo>
                <a:lnTo>
                  <a:pt x="4404064" y="0"/>
                </a:lnTo>
                <a:lnTo>
                  <a:pt x="4368291" y="41360"/>
                </a:lnTo>
                <a:cubicBezTo>
                  <a:pt x="4352100" y="60329"/>
                  <a:pt x="4338800" y="76226"/>
                  <a:pt x="4329548" y="87787"/>
                </a:cubicBezTo>
                <a:cubicBezTo>
                  <a:pt x="4255530" y="161780"/>
                  <a:pt x="4181513" y="198776"/>
                  <a:pt x="4107495" y="198776"/>
                </a:cubicBezTo>
                <a:cubicBezTo>
                  <a:pt x="4033478" y="217275"/>
                  <a:pt x="3959460" y="180278"/>
                  <a:pt x="3885443" y="106285"/>
                </a:cubicBezTo>
                <a:cubicBezTo>
                  <a:pt x="3857687" y="78538"/>
                  <a:pt x="3834556" y="50790"/>
                  <a:pt x="3818365" y="23043"/>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solidFill>
                <a:schemeClr val="accent3"/>
              </a:solidFill>
            </a:endParaRPr>
          </a:p>
        </p:txBody>
      </p:sp>
      <p:sp>
        <p:nvSpPr>
          <p:cNvPr id="2" name="Title 1">
            <a:extLst>
              <a:ext uri="{FF2B5EF4-FFF2-40B4-BE49-F238E27FC236}">
                <a16:creationId xmlns:a16="http://schemas.microsoft.com/office/drawing/2014/main" id="{AD4819E3-1B6D-7F15-A78B-518DB18E7F95}"/>
              </a:ext>
            </a:extLst>
          </p:cNvPr>
          <p:cNvSpPr>
            <a:spLocks noGrp="1"/>
          </p:cNvSpPr>
          <p:nvPr>
            <p:ph type="title"/>
          </p:nvPr>
        </p:nvSpPr>
        <p:spPr>
          <a:xfrm>
            <a:off x="720000" y="619201"/>
            <a:ext cx="3095626" cy="1477328"/>
          </a:xfrm>
        </p:spPr>
        <p:txBody>
          <a:bodyPr>
            <a:normAutofit/>
          </a:bodyPr>
          <a:lstStyle/>
          <a:p>
            <a:r>
              <a:rPr lang="en-US" dirty="0"/>
              <a:t>Click the button for output function</a:t>
            </a:r>
          </a:p>
        </p:txBody>
      </p:sp>
      <p:pic>
        <p:nvPicPr>
          <p:cNvPr id="4" name="Picture 4" descr="A cat and a dog&#10;&#10;Description automatically generated">
            <a:extLst>
              <a:ext uri="{FF2B5EF4-FFF2-40B4-BE49-F238E27FC236}">
                <a16:creationId xmlns:a16="http://schemas.microsoft.com/office/drawing/2014/main" id="{9D089BEA-C985-0856-A7DF-EE63AF3B6087}"/>
              </a:ext>
            </a:extLst>
          </p:cNvPr>
          <p:cNvPicPr>
            <a:picLocks noGrp="1" noChangeAspect="1"/>
          </p:cNvPicPr>
          <p:nvPr>
            <p:ph idx="1"/>
          </p:nvPr>
        </p:nvPicPr>
        <p:blipFill>
          <a:blip r:embed="rId2"/>
          <a:stretch>
            <a:fillRect/>
          </a:stretch>
        </p:blipFill>
        <p:spPr>
          <a:xfrm>
            <a:off x="8192840" y="1539937"/>
            <a:ext cx="3426210" cy="2078629"/>
          </a:xfrm>
        </p:spPr>
      </p:pic>
      <p:pic>
        <p:nvPicPr>
          <p:cNvPr id="5" name="Picture 5">
            <a:extLst>
              <a:ext uri="{FF2B5EF4-FFF2-40B4-BE49-F238E27FC236}">
                <a16:creationId xmlns:a16="http://schemas.microsoft.com/office/drawing/2014/main" id="{08C40E34-707C-3D4E-7792-D806B31032B8}"/>
              </a:ext>
            </a:extLst>
          </p:cNvPr>
          <p:cNvPicPr>
            <a:picLocks noChangeAspect="1"/>
          </p:cNvPicPr>
          <p:nvPr/>
        </p:nvPicPr>
        <p:blipFill>
          <a:blip r:embed="rId3"/>
          <a:stretch>
            <a:fillRect/>
          </a:stretch>
        </p:blipFill>
        <p:spPr>
          <a:xfrm>
            <a:off x="6165741" y="619582"/>
            <a:ext cx="2417916" cy="399659"/>
          </a:xfrm>
          <a:prstGeom prst="rect">
            <a:avLst/>
          </a:prstGeom>
        </p:spPr>
      </p:pic>
      <p:sp>
        <p:nvSpPr>
          <p:cNvPr id="6" name="TextBox 5">
            <a:extLst>
              <a:ext uri="{FF2B5EF4-FFF2-40B4-BE49-F238E27FC236}">
                <a16:creationId xmlns:a16="http://schemas.microsoft.com/office/drawing/2014/main" id="{6DA1C3CA-7692-64F1-AA1C-4168C4F1EE0B}"/>
              </a:ext>
            </a:extLst>
          </p:cNvPr>
          <p:cNvSpPr txBox="1"/>
          <p:nvPr/>
        </p:nvSpPr>
        <p:spPr>
          <a:xfrm>
            <a:off x="274319" y="4081780"/>
            <a:ext cx="5240655"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For this function, after uploading your file you are supposed to press this button to confirm and receive your output. After your output is given, you will receive a speech output as well to your device!</a:t>
            </a:r>
            <a:endParaRPr lang="en-US"/>
          </a:p>
          <a:p>
            <a:endParaRPr lang="en-US" dirty="0"/>
          </a:p>
          <a:p>
            <a:pPr marL="285750" indent="-285750">
              <a:buFont typeface="Arial"/>
              <a:buChar char="•"/>
            </a:pPr>
            <a:r>
              <a:rPr lang="en-US" dirty="0"/>
              <a:t>My app is really easy to use and has a minimal number of functions to reduce the complicity and help you get to the final outcome!</a:t>
            </a:r>
          </a:p>
        </p:txBody>
      </p:sp>
      <p:sp>
        <p:nvSpPr>
          <p:cNvPr id="7" name="TextBox 6">
            <a:extLst>
              <a:ext uri="{FF2B5EF4-FFF2-40B4-BE49-F238E27FC236}">
                <a16:creationId xmlns:a16="http://schemas.microsoft.com/office/drawing/2014/main" id="{D72A609F-8700-B433-6A94-DEB1CAB46B87}"/>
              </a:ext>
            </a:extLst>
          </p:cNvPr>
          <p:cNvSpPr txBox="1"/>
          <p:nvPr/>
        </p:nvSpPr>
        <p:spPr>
          <a:xfrm>
            <a:off x="8742679" y="3718560"/>
            <a:ext cx="29749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 output</a:t>
            </a:r>
          </a:p>
        </p:txBody>
      </p:sp>
      <p:sp>
        <p:nvSpPr>
          <p:cNvPr id="13" name="TextBox 12">
            <a:extLst>
              <a:ext uri="{FF2B5EF4-FFF2-40B4-BE49-F238E27FC236}">
                <a16:creationId xmlns:a16="http://schemas.microsoft.com/office/drawing/2014/main" id="{49D288F8-9E16-C13A-97E4-04D54B514BE0}"/>
              </a:ext>
            </a:extLst>
          </p:cNvPr>
          <p:cNvSpPr txBox="1"/>
          <p:nvPr/>
        </p:nvSpPr>
        <p:spPr>
          <a:xfrm rot="10800000" flipV="1">
            <a:off x="6443979" y="1070610"/>
            <a:ext cx="543369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 button</a:t>
            </a:r>
          </a:p>
        </p:txBody>
      </p:sp>
      <p:sp>
        <p:nvSpPr>
          <p:cNvPr id="14" name="Arrow: Up-Down 13">
            <a:extLst>
              <a:ext uri="{FF2B5EF4-FFF2-40B4-BE49-F238E27FC236}">
                <a16:creationId xmlns:a16="http://schemas.microsoft.com/office/drawing/2014/main" id="{49B4CC48-319E-2D3F-F51A-AF49F057C009}"/>
              </a:ext>
            </a:extLst>
          </p:cNvPr>
          <p:cNvSpPr/>
          <p:nvPr/>
        </p:nvSpPr>
        <p:spPr>
          <a:xfrm rot="3120000">
            <a:off x="6525225" y="2573643"/>
            <a:ext cx="528320" cy="281432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5" descr="A picture containing text, electronics&#10;&#10;Description automatically generated">
            <a:extLst>
              <a:ext uri="{FF2B5EF4-FFF2-40B4-BE49-F238E27FC236}">
                <a16:creationId xmlns:a16="http://schemas.microsoft.com/office/drawing/2014/main" id="{728BAF3C-04F7-ADEB-3BA7-00CACA52C90F}"/>
              </a:ext>
            </a:extLst>
          </p:cNvPr>
          <p:cNvPicPr>
            <a:picLocks noChangeAspect="1"/>
          </p:cNvPicPr>
          <p:nvPr/>
        </p:nvPicPr>
        <p:blipFill>
          <a:blip r:embed="rId4"/>
          <a:stretch>
            <a:fillRect/>
          </a:stretch>
        </p:blipFill>
        <p:spPr>
          <a:xfrm>
            <a:off x="8236585" y="4964748"/>
            <a:ext cx="2048510" cy="1683385"/>
          </a:xfrm>
          <a:prstGeom prst="rect">
            <a:avLst/>
          </a:prstGeom>
        </p:spPr>
      </p:pic>
      <p:sp>
        <p:nvSpPr>
          <p:cNvPr id="16" name="TextBox 15">
            <a:extLst>
              <a:ext uri="{FF2B5EF4-FFF2-40B4-BE49-F238E27FC236}">
                <a16:creationId xmlns:a16="http://schemas.microsoft.com/office/drawing/2014/main" id="{D7F59DF2-050E-6BD8-3F0B-FE7E54764EF5}"/>
              </a:ext>
            </a:extLst>
          </p:cNvPr>
          <p:cNvSpPr txBox="1"/>
          <p:nvPr/>
        </p:nvSpPr>
        <p:spPr>
          <a:xfrm>
            <a:off x="10370819" y="5994400"/>
            <a:ext cx="24974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 logo</a:t>
            </a:r>
          </a:p>
        </p:txBody>
      </p:sp>
    </p:spTree>
    <p:extLst>
      <p:ext uri="{BB962C8B-B14F-4D97-AF65-F5344CB8AC3E}">
        <p14:creationId xmlns:p14="http://schemas.microsoft.com/office/powerpoint/2010/main" val="235501104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theme/theme1.xml><?xml version="1.0" encoding="utf-8"?>
<a:theme xmlns:a="http://schemas.openxmlformats.org/drawingml/2006/main" name="BlobVTI">
  <a:themeElements>
    <a:clrScheme name="AnalogousFromLightSeedRightStep">
      <a:dk1>
        <a:srgbClr val="000000"/>
      </a:dk1>
      <a:lt1>
        <a:srgbClr val="FFFFFF"/>
      </a:lt1>
      <a:dk2>
        <a:srgbClr val="272441"/>
      </a:dk2>
      <a:lt2>
        <a:srgbClr val="E2E8E8"/>
      </a:lt2>
      <a:accent1>
        <a:srgbClr val="EE776E"/>
      </a:accent1>
      <a:accent2>
        <a:srgbClr val="E98E39"/>
      </a:accent2>
      <a:accent3>
        <a:srgbClr val="AEA54B"/>
      </a:accent3>
      <a:accent4>
        <a:srgbClr val="8BB13A"/>
      </a:accent4>
      <a:accent5>
        <a:srgbClr val="59B937"/>
      </a:accent5>
      <a:accent6>
        <a:srgbClr val="2EBA43"/>
      </a:accent6>
      <a:hlink>
        <a:srgbClr val="578D90"/>
      </a:hlink>
      <a:folHlink>
        <a:srgbClr val="7F7F7F"/>
      </a:folHlink>
    </a:clrScheme>
    <a:fontScheme name="Blob">
      <a:majorFont>
        <a:latin typeface="Sagona Book"/>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bVTI" id="{06D3AACF-B619-4265-899F-5E2FB3A445D5}" vid="{F5918863-BA1A-4735-81A8-3E7BFBDA8478}"/>
    </a:ext>
  </a:extLst>
</a:theme>
</file>

<file path=docProps/app.xml><?xml version="1.0" encoding="utf-8"?>
<Properties xmlns="http://schemas.openxmlformats.org/officeDocument/2006/extended-properties" xmlns:vt="http://schemas.openxmlformats.org/officeDocument/2006/docPropsVTypes">
  <Template>office theme</Template>
  <TotalTime>1628</TotalTime>
  <Words>558</Words>
  <Application>Microsoft Office PowerPoint</Application>
  <PresentationFormat>Widescreen</PresentationFormat>
  <Paragraphs>34</Paragraphs>
  <Slides>12</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Avenir Next LT Pro</vt:lpstr>
      <vt:lpstr>Sagona Book</vt:lpstr>
      <vt:lpstr>The Hand Extrablack</vt:lpstr>
      <vt:lpstr>BlobVTI</vt:lpstr>
      <vt:lpstr>Objectify  (Object Detector)</vt:lpstr>
      <vt:lpstr>Table of Contents:</vt:lpstr>
      <vt:lpstr>Acknowledgements  </vt:lpstr>
      <vt:lpstr>About me:</vt:lpstr>
      <vt:lpstr>Internship Journey with Clevered</vt:lpstr>
      <vt:lpstr>About my app</vt:lpstr>
      <vt:lpstr>How do I use the App?</vt:lpstr>
      <vt:lpstr>Open Button function</vt:lpstr>
      <vt:lpstr>Click the button for output function</vt:lpstr>
      <vt:lpstr>Submit your feedback button!</vt:lpstr>
      <vt:lpstr>Contact details:</vt:lpstr>
      <vt:lpstr>Thank you for going through my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dc:title>
  <dc:creator/>
  <cp:lastModifiedBy>kyrarocks27@outlook.com</cp:lastModifiedBy>
  <cp:revision>312</cp:revision>
  <dcterms:created xsi:type="dcterms:W3CDTF">2022-08-06T16:56:35Z</dcterms:created>
  <dcterms:modified xsi:type="dcterms:W3CDTF">2022-08-31T14:08:42Z</dcterms:modified>
</cp:coreProperties>
</file>